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311"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6" userDrawn="1">
          <p15:clr>
            <a:srgbClr val="A4A3A4"/>
          </p15:clr>
        </p15:guide>
        <p15:guide id="2" pos="325" userDrawn="1">
          <p15:clr>
            <a:srgbClr val="A4A3A4"/>
          </p15:clr>
        </p15:guide>
        <p15:guide id="3" pos="7355" userDrawn="1">
          <p15:clr>
            <a:srgbClr val="A4A3A4"/>
          </p15:clr>
        </p15:guide>
        <p15:guide id="4" orient="horz" pos="39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041C"/>
    <a:srgbClr val="0B1024"/>
    <a:srgbClr val="090E21"/>
    <a:srgbClr val="121628"/>
    <a:srgbClr val="172041"/>
    <a:srgbClr val="89010E"/>
    <a:srgbClr val="FE01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27" autoAdjust="0"/>
    <p:restoredTop sz="95896" autoAdjust="0"/>
  </p:normalViewPr>
  <p:slideViewPr>
    <p:cSldViewPr snapToGrid="0" showGuides="1">
      <p:cViewPr varScale="1">
        <p:scale>
          <a:sx n="87" d="100"/>
          <a:sy n="87" d="100"/>
        </p:scale>
        <p:origin x="696" y="67"/>
      </p:cViewPr>
      <p:guideLst>
        <p:guide orient="horz" pos="346"/>
        <p:guide pos="325"/>
        <p:guide pos="7355"/>
        <p:guide orient="horz" pos="39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97BA6-6262-4515-8C18-D8F5017B64A9}" type="datetimeFigureOut">
              <a:rPr lang="en-US" smtClean="0"/>
              <a:t>9/25/2023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A881ED-7D9D-447F-B9AA-B57D8F5D5044}" type="slidenum">
              <a:rPr lang="en-US" smtClean="0"/>
              <a:t>‹#›</a:t>
            </a:fld>
            <a:endParaRPr lang="en-US"/>
          </a:p>
        </p:txBody>
      </p:sp>
    </p:spTree>
    <p:extLst>
      <p:ext uri="{BB962C8B-B14F-4D97-AF65-F5344CB8AC3E}">
        <p14:creationId xmlns:p14="http://schemas.microsoft.com/office/powerpoint/2010/main" val="2978932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anthonyintraversato?utm_source=unsplash&amp;utm_medium=referral&amp;utm_content=creditCopyText"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unsplash.com/s/photos/cool-people?utm_source=unsplash&amp;utm_medium=referral&amp;utm_content=creditCopyText"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ethanhaddox?utm_source=unsplash&amp;utm_medium=referral&amp;utm_content=creditCopyTex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unsplash.com/s/photos/cool-people?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jordan_jelly?utm_source=unsplash&amp;utm_medium=referral&amp;utm_content=creditCopyText"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unsplash.com/s/photos/cool-people?utm_source=unsplash&amp;utm_medium=referral&amp;utm_content=creditCopyTex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dirty="0"/>
          </a:p>
        </p:txBody>
      </p:sp>
      <p:sp>
        <p:nvSpPr>
          <p:cNvPr id="4" name="Slide Number Placeholder 3"/>
          <p:cNvSpPr>
            <a:spLocks noGrp="1"/>
          </p:cNvSpPr>
          <p:nvPr>
            <p:ph type="sldNum" sz="quarter" idx="5"/>
          </p:nvPr>
        </p:nvSpPr>
        <p:spPr/>
        <p:txBody>
          <a:bodyPr/>
          <a:lstStyle/>
          <a:p>
            <a:fld id="{4DA881ED-7D9D-447F-B9AA-B57D8F5D5044}" type="slidenum">
              <a:rPr lang="en-US" smtClean="0"/>
              <a:t>1</a:t>
            </a:fld>
            <a:endParaRPr lang="en-US"/>
          </a:p>
        </p:txBody>
      </p:sp>
    </p:spTree>
    <p:extLst>
      <p:ext uri="{BB962C8B-B14F-4D97-AF65-F5344CB8AC3E}">
        <p14:creationId xmlns:p14="http://schemas.microsoft.com/office/powerpoint/2010/main" val="3948302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Creadit</a:t>
            </a:r>
            <a:r>
              <a:rPr lang="en-US" dirty="0"/>
              <a:t> picture : </a:t>
            </a:r>
            <a:br>
              <a:rPr lang="en-US" dirty="0"/>
            </a:br>
            <a:r>
              <a:rPr lang="en-US" dirty="0"/>
              <a:t>Photo by </a:t>
            </a:r>
            <a:r>
              <a:rPr lang="en-US" dirty="0">
                <a:hlinkClick r:id="rId3"/>
              </a:rPr>
              <a:t>Anthony </a:t>
            </a:r>
            <a:r>
              <a:rPr lang="en-US" dirty="0" err="1">
                <a:hlinkClick r:id="rId3"/>
              </a:rPr>
              <a:t>Intraversato</a:t>
            </a:r>
            <a:r>
              <a:rPr lang="en-US" dirty="0"/>
              <a:t> on </a:t>
            </a:r>
            <a:r>
              <a:rPr lang="en-US" dirty="0" err="1">
                <a:hlinkClick r:id="rId4"/>
              </a:rPr>
              <a:t>Unsplash</a:t>
            </a:r>
            <a:br>
              <a:rPr lang="en-US" dirty="0"/>
            </a:br>
            <a:r>
              <a:rPr lang="en-US" b="1" dirty="0">
                <a:effectLst/>
              </a:rPr>
              <a:t>Link : </a:t>
            </a:r>
            <a:r>
              <a:rPr lang="en-US" u="sng" dirty="0"/>
              <a:t>https://unsplash.com/photos/vYRAP3yMa3I</a:t>
            </a:r>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2</a:t>
            </a:fld>
            <a:endParaRPr lang="en-US"/>
          </a:p>
        </p:txBody>
      </p:sp>
    </p:spTree>
    <p:extLst>
      <p:ext uri="{BB962C8B-B14F-4D97-AF65-F5344CB8AC3E}">
        <p14:creationId xmlns:p14="http://schemas.microsoft.com/office/powerpoint/2010/main" val="2202739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Creadit</a:t>
            </a:r>
            <a:r>
              <a:rPr lang="en-US" dirty="0"/>
              <a:t> picture : </a:t>
            </a:r>
            <a:br>
              <a:rPr lang="en-US" dirty="0"/>
            </a:br>
            <a:r>
              <a:rPr lang="en-US" dirty="0"/>
              <a:t>Photo by </a:t>
            </a:r>
            <a:r>
              <a:rPr lang="en-US" dirty="0">
                <a:hlinkClick r:id="rId3"/>
              </a:rPr>
              <a:t>Ethan </a:t>
            </a:r>
            <a:r>
              <a:rPr lang="en-US" dirty="0" err="1">
                <a:hlinkClick r:id="rId3"/>
              </a:rPr>
              <a:t>Haddox</a:t>
            </a:r>
            <a:r>
              <a:rPr lang="en-US" dirty="0"/>
              <a:t> on </a:t>
            </a:r>
            <a:r>
              <a:rPr lang="en-US" dirty="0" err="1">
                <a:hlinkClick r:id="rId4"/>
              </a:rPr>
              <a:t>Unsplash</a:t>
            </a:r>
            <a:br>
              <a:rPr lang="en-US" dirty="0"/>
            </a:br>
            <a:r>
              <a:rPr lang="en-US" b="1" dirty="0">
                <a:effectLst/>
              </a:rPr>
              <a:t>Link : </a:t>
            </a:r>
            <a:r>
              <a:rPr lang="en-US" u="sng" dirty="0"/>
              <a:t>https://unsplash.com/photos/jvUZkoh4Hhw</a:t>
            </a:r>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3</a:t>
            </a:fld>
            <a:endParaRPr lang="en-US"/>
          </a:p>
        </p:txBody>
      </p:sp>
    </p:spTree>
    <p:extLst>
      <p:ext uri="{BB962C8B-B14F-4D97-AF65-F5344CB8AC3E}">
        <p14:creationId xmlns:p14="http://schemas.microsoft.com/office/powerpoint/2010/main" val="297591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6</a:t>
            </a:fld>
            <a:endParaRPr lang="en-US"/>
          </a:p>
        </p:txBody>
      </p:sp>
    </p:spTree>
    <p:extLst>
      <p:ext uri="{BB962C8B-B14F-4D97-AF65-F5344CB8AC3E}">
        <p14:creationId xmlns:p14="http://schemas.microsoft.com/office/powerpoint/2010/main" val="3520643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Creadit</a:t>
            </a:r>
            <a:r>
              <a:rPr lang="en-US" dirty="0"/>
              <a:t> picture : </a:t>
            </a:r>
          </a:p>
          <a:p>
            <a:r>
              <a:rPr lang="en-US" dirty="0"/>
              <a:t>Photo by </a:t>
            </a:r>
            <a:r>
              <a:rPr lang="en-US" dirty="0">
                <a:hlinkClick r:id="rId3"/>
              </a:rPr>
              <a:t>Jordan</a:t>
            </a:r>
            <a:r>
              <a:rPr lang="en-US" dirty="0"/>
              <a:t> on </a:t>
            </a:r>
            <a:r>
              <a:rPr lang="en-US" dirty="0" err="1">
                <a:hlinkClick r:id="rId4"/>
              </a:rPr>
              <a:t>Unsplash</a:t>
            </a:r>
            <a:br>
              <a:rPr lang="en-US" dirty="0"/>
            </a:br>
            <a:r>
              <a:rPr lang="en-US" b="1" dirty="0">
                <a:effectLst/>
              </a:rPr>
              <a:t>Link : </a:t>
            </a:r>
            <a:r>
              <a:rPr lang="en-US" u="sng" dirty="0"/>
              <a:t>https://unsplash.com/photos/evtWtv0i-6E</a:t>
            </a:r>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7</a:t>
            </a:fld>
            <a:endParaRPr lang="en-US"/>
          </a:p>
        </p:txBody>
      </p:sp>
    </p:spTree>
    <p:extLst>
      <p:ext uri="{BB962C8B-B14F-4D97-AF65-F5344CB8AC3E}">
        <p14:creationId xmlns:p14="http://schemas.microsoft.com/office/powerpoint/2010/main" val="1508847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8</a:t>
            </a:fld>
            <a:endParaRPr lang="en-US"/>
          </a:p>
        </p:txBody>
      </p:sp>
    </p:spTree>
    <p:extLst>
      <p:ext uri="{BB962C8B-B14F-4D97-AF65-F5344CB8AC3E}">
        <p14:creationId xmlns:p14="http://schemas.microsoft.com/office/powerpoint/2010/main" val="3860961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9</a:t>
            </a:fld>
            <a:endParaRPr lang="en-US"/>
          </a:p>
        </p:txBody>
      </p:sp>
    </p:spTree>
    <p:extLst>
      <p:ext uri="{BB962C8B-B14F-4D97-AF65-F5344CB8AC3E}">
        <p14:creationId xmlns:p14="http://schemas.microsoft.com/office/powerpoint/2010/main" val="3009968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A881ED-7D9D-447F-B9AA-B57D8F5D5044}" type="slidenum">
              <a:rPr lang="en-US" smtClean="0"/>
              <a:t>10</a:t>
            </a:fld>
            <a:endParaRPr lang="en-US"/>
          </a:p>
        </p:txBody>
      </p:sp>
    </p:spTree>
    <p:extLst>
      <p:ext uri="{BB962C8B-B14F-4D97-AF65-F5344CB8AC3E}">
        <p14:creationId xmlns:p14="http://schemas.microsoft.com/office/powerpoint/2010/main" val="4824995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DA881ED-7D9D-447F-B9AA-B57D8F5D50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4115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59A0-9D46-42FA-822A-244950DD70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FEA3E5-7089-4084-A29E-215801B4D9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F7DB46-D2F3-41D5-822F-91D7C7F10E9F}"/>
              </a:ext>
            </a:extLst>
          </p:cNvPr>
          <p:cNvSpPr>
            <a:spLocks noGrp="1"/>
          </p:cNvSpPr>
          <p:nvPr>
            <p:ph type="dt" sz="half" idx="10"/>
          </p:nvPr>
        </p:nvSpPr>
        <p:spPr>
          <a:xfrm>
            <a:off x="838200" y="6356350"/>
            <a:ext cx="2743200" cy="365125"/>
          </a:xfrm>
          <a:prstGeom prst="rect">
            <a:avLst/>
          </a:prstGeom>
        </p:spPr>
        <p:txBody>
          <a:bodyPr/>
          <a:lstStyle/>
          <a:p>
            <a:fld id="{53BB8A0E-C089-4F24-ABDA-00538CAF816F}" type="datetime1">
              <a:rPr lang="en-US" smtClean="0"/>
              <a:t>9/25/2023</a:t>
            </a:fld>
            <a:endParaRPr lang="en-US"/>
          </a:p>
        </p:txBody>
      </p:sp>
      <p:sp>
        <p:nvSpPr>
          <p:cNvPr id="5" name="Footer Placeholder 4">
            <a:extLst>
              <a:ext uri="{FF2B5EF4-FFF2-40B4-BE49-F238E27FC236}">
                <a16:creationId xmlns:a16="http://schemas.microsoft.com/office/drawing/2014/main" id="{42B0B3E6-3D7A-4A4D-AB91-22C51CDDB4F5}"/>
              </a:ext>
            </a:extLst>
          </p:cNvPr>
          <p:cNvSpPr>
            <a:spLocks noGrp="1"/>
          </p:cNvSpPr>
          <p:nvPr>
            <p:ph type="ftr" sz="quarter" idx="11"/>
          </p:nvPr>
        </p:nvSpPr>
        <p:spPr/>
        <p:txBody>
          <a:bodyPr/>
          <a:lstStyle/>
          <a:p>
            <a:r>
              <a:rPr lang="en-US"/>
              <a:t>www.yourwebsite.com</a:t>
            </a:r>
          </a:p>
        </p:txBody>
      </p:sp>
      <p:sp>
        <p:nvSpPr>
          <p:cNvPr id="6" name="Slide Number Placeholder 5">
            <a:extLst>
              <a:ext uri="{FF2B5EF4-FFF2-40B4-BE49-F238E27FC236}">
                <a16:creationId xmlns:a16="http://schemas.microsoft.com/office/drawing/2014/main" id="{421A5FC6-A4C1-4F12-A4D8-41CCFA5E6C1C}"/>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122438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2E4B3-FD77-4F09-B98D-464986D8C9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C79093-B154-4F21-9072-298C24BCE7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D4650F-F0AA-4E80-A6E1-5D1C486C9C84}"/>
              </a:ext>
            </a:extLst>
          </p:cNvPr>
          <p:cNvSpPr>
            <a:spLocks noGrp="1"/>
          </p:cNvSpPr>
          <p:nvPr>
            <p:ph type="dt" sz="half" idx="10"/>
          </p:nvPr>
        </p:nvSpPr>
        <p:spPr>
          <a:xfrm>
            <a:off x="838200" y="6356350"/>
            <a:ext cx="2743200" cy="365125"/>
          </a:xfrm>
          <a:prstGeom prst="rect">
            <a:avLst/>
          </a:prstGeom>
        </p:spPr>
        <p:txBody>
          <a:bodyPr/>
          <a:lstStyle/>
          <a:p>
            <a:fld id="{8862415C-66CA-4E29-813C-96959DE4AEE5}" type="datetime1">
              <a:rPr lang="en-US" smtClean="0"/>
              <a:t>9/25/2023</a:t>
            </a:fld>
            <a:endParaRPr lang="en-US"/>
          </a:p>
        </p:txBody>
      </p:sp>
      <p:sp>
        <p:nvSpPr>
          <p:cNvPr id="5" name="Footer Placeholder 4">
            <a:extLst>
              <a:ext uri="{FF2B5EF4-FFF2-40B4-BE49-F238E27FC236}">
                <a16:creationId xmlns:a16="http://schemas.microsoft.com/office/drawing/2014/main" id="{9F5F7730-9828-4EB3-85FE-97AC886B457B}"/>
              </a:ext>
            </a:extLst>
          </p:cNvPr>
          <p:cNvSpPr>
            <a:spLocks noGrp="1"/>
          </p:cNvSpPr>
          <p:nvPr>
            <p:ph type="ftr" sz="quarter" idx="11"/>
          </p:nvPr>
        </p:nvSpPr>
        <p:spPr/>
        <p:txBody>
          <a:bodyPr/>
          <a:lstStyle/>
          <a:p>
            <a:r>
              <a:rPr lang="en-US"/>
              <a:t>www.yourwebsite.com</a:t>
            </a:r>
          </a:p>
        </p:txBody>
      </p:sp>
      <p:sp>
        <p:nvSpPr>
          <p:cNvPr id="6" name="Slide Number Placeholder 5">
            <a:extLst>
              <a:ext uri="{FF2B5EF4-FFF2-40B4-BE49-F238E27FC236}">
                <a16:creationId xmlns:a16="http://schemas.microsoft.com/office/drawing/2014/main" id="{A70A992B-F0B3-45E6-820D-9A76945EC74E}"/>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130619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D9A038-4E44-4166-9F8A-FF35807ED9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A1A2D4-B44D-48D2-9D02-3F1C64D449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6E11AC-1AC9-4D6D-A1C8-0B06B1A312AB}"/>
              </a:ext>
            </a:extLst>
          </p:cNvPr>
          <p:cNvSpPr>
            <a:spLocks noGrp="1"/>
          </p:cNvSpPr>
          <p:nvPr>
            <p:ph type="dt" sz="half" idx="10"/>
          </p:nvPr>
        </p:nvSpPr>
        <p:spPr>
          <a:xfrm>
            <a:off x="838200" y="6356350"/>
            <a:ext cx="2743200" cy="365125"/>
          </a:xfrm>
          <a:prstGeom prst="rect">
            <a:avLst/>
          </a:prstGeom>
        </p:spPr>
        <p:txBody>
          <a:bodyPr/>
          <a:lstStyle/>
          <a:p>
            <a:fld id="{3F3A11D5-B6DF-4326-8913-C191819D3722}" type="datetime1">
              <a:rPr lang="en-US" smtClean="0"/>
              <a:t>9/25/2023</a:t>
            </a:fld>
            <a:endParaRPr lang="en-US"/>
          </a:p>
        </p:txBody>
      </p:sp>
      <p:sp>
        <p:nvSpPr>
          <p:cNvPr id="5" name="Footer Placeholder 4">
            <a:extLst>
              <a:ext uri="{FF2B5EF4-FFF2-40B4-BE49-F238E27FC236}">
                <a16:creationId xmlns:a16="http://schemas.microsoft.com/office/drawing/2014/main" id="{104C4763-B98F-446B-935A-BF4B1C15DCF0}"/>
              </a:ext>
            </a:extLst>
          </p:cNvPr>
          <p:cNvSpPr>
            <a:spLocks noGrp="1"/>
          </p:cNvSpPr>
          <p:nvPr>
            <p:ph type="ftr" sz="quarter" idx="11"/>
          </p:nvPr>
        </p:nvSpPr>
        <p:spPr/>
        <p:txBody>
          <a:bodyPr/>
          <a:lstStyle/>
          <a:p>
            <a:r>
              <a:rPr lang="en-US"/>
              <a:t>www.yourwebsite.com</a:t>
            </a:r>
          </a:p>
        </p:txBody>
      </p:sp>
      <p:sp>
        <p:nvSpPr>
          <p:cNvPr id="6" name="Slide Number Placeholder 5">
            <a:extLst>
              <a:ext uri="{FF2B5EF4-FFF2-40B4-BE49-F238E27FC236}">
                <a16:creationId xmlns:a16="http://schemas.microsoft.com/office/drawing/2014/main" id="{2B25E28D-0FC4-4DB4-B1B4-061E9BB82F43}"/>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91120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C1433-CDF1-4E6C-9B56-64EE97C0AB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18781B-4588-4E47-BE2A-E3A247B800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B0A5B7-B270-40D9-BE8D-C520B3C8638E}"/>
              </a:ext>
            </a:extLst>
          </p:cNvPr>
          <p:cNvSpPr>
            <a:spLocks noGrp="1"/>
          </p:cNvSpPr>
          <p:nvPr>
            <p:ph type="dt" sz="half" idx="10"/>
          </p:nvPr>
        </p:nvSpPr>
        <p:spPr>
          <a:xfrm>
            <a:off x="838200" y="6356350"/>
            <a:ext cx="2743200" cy="365125"/>
          </a:xfrm>
          <a:prstGeom prst="rect">
            <a:avLst/>
          </a:prstGeom>
        </p:spPr>
        <p:txBody>
          <a:bodyPr/>
          <a:lstStyle/>
          <a:p>
            <a:fld id="{AFCBCADA-1793-4A8D-ABD9-11ACEDDC6350}" type="datetime1">
              <a:rPr lang="en-US" smtClean="0"/>
              <a:t>9/25/2023</a:t>
            </a:fld>
            <a:endParaRPr lang="en-US"/>
          </a:p>
        </p:txBody>
      </p:sp>
      <p:sp>
        <p:nvSpPr>
          <p:cNvPr id="5" name="Footer Placeholder 4">
            <a:extLst>
              <a:ext uri="{FF2B5EF4-FFF2-40B4-BE49-F238E27FC236}">
                <a16:creationId xmlns:a16="http://schemas.microsoft.com/office/drawing/2014/main" id="{FDF09A21-3927-4EEF-86C8-2BD776A2CA20}"/>
              </a:ext>
            </a:extLst>
          </p:cNvPr>
          <p:cNvSpPr>
            <a:spLocks noGrp="1"/>
          </p:cNvSpPr>
          <p:nvPr>
            <p:ph type="ftr" sz="quarter" idx="11"/>
          </p:nvPr>
        </p:nvSpPr>
        <p:spPr/>
        <p:txBody>
          <a:bodyPr/>
          <a:lstStyle/>
          <a:p>
            <a:r>
              <a:rPr lang="en-US"/>
              <a:t>www.yourwebsite.com</a:t>
            </a:r>
          </a:p>
        </p:txBody>
      </p:sp>
      <p:sp>
        <p:nvSpPr>
          <p:cNvPr id="6" name="Slide Number Placeholder 5">
            <a:extLst>
              <a:ext uri="{FF2B5EF4-FFF2-40B4-BE49-F238E27FC236}">
                <a16:creationId xmlns:a16="http://schemas.microsoft.com/office/drawing/2014/main" id="{8CA46E13-7B59-496E-93FC-D13BB0155B4A}"/>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22438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6C4F2-B06C-461B-B2E6-B5684554FD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3A0B36-9400-4852-8096-C70BDF51B9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4C69D0-3AF6-45A8-AF21-8A23891ACE19}"/>
              </a:ext>
            </a:extLst>
          </p:cNvPr>
          <p:cNvSpPr>
            <a:spLocks noGrp="1"/>
          </p:cNvSpPr>
          <p:nvPr>
            <p:ph type="dt" sz="half" idx="10"/>
          </p:nvPr>
        </p:nvSpPr>
        <p:spPr>
          <a:xfrm>
            <a:off x="838200" y="6356350"/>
            <a:ext cx="2743200" cy="365125"/>
          </a:xfrm>
          <a:prstGeom prst="rect">
            <a:avLst/>
          </a:prstGeom>
        </p:spPr>
        <p:txBody>
          <a:bodyPr/>
          <a:lstStyle/>
          <a:p>
            <a:fld id="{B5F6C459-78FD-4D9D-BAAE-AC99BD40B695}" type="datetime1">
              <a:rPr lang="en-US" smtClean="0"/>
              <a:t>9/25/2023</a:t>
            </a:fld>
            <a:endParaRPr lang="en-US"/>
          </a:p>
        </p:txBody>
      </p:sp>
      <p:sp>
        <p:nvSpPr>
          <p:cNvPr id="5" name="Footer Placeholder 4">
            <a:extLst>
              <a:ext uri="{FF2B5EF4-FFF2-40B4-BE49-F238E27FC236}">
                <a16:creationId xmlns:a16="http://schemas.microsoft.com/office/drawing/2014/main" id="{3EA6104A-ADE6-4E1D-B749-DE34E11B0C7A}"/>
              </a:ext>
            </a:extLst>
          </p:cNvPr>
          <p:cNvSpPr>
            <a:spLocks noGrp="1"/>
          </p:cNvSpPr>
          <p:nvPr>
            <p:ph type="ftr" sz="quarter" idx="11"/>
          </p:nvPr>
        </p:nvSpPr>
        <p:spPr/>
        <p:txBody>
          <a:bodyPr/>
          <a:lstStyle/>
          <a:p>
            <a:r>
              <a:rPr lang="en-US"/>
              <a:t>www.yourwebsite.com</a:t>
            </a:r>
          </a:p>
        </p:txBody>
      </p:sp>
      <p:sp>
        <p:nvSpPr>
          <p:cNvPr id="6" name="Slide Number Placeholder 5">
            <a:extLst>
              <a:ext uri="{FF2B5EF4-FFF2-40B4-BE49-F238E27FC236}">
                <a16:creationId xmlns:a16="http://schemas.microsoft.com/office/drawing/2014/main" id="{7618B0D6-AB5A-407E-9ECF-D6198F4A052E}"/>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48293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C2183-D4CD-4727-8706-467473F86C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CE35B6-C009-4134-A9A0-654693273D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B1FA7E-58BC-4684-B3C0-C580C2FAE0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BE6448-DAC2-40E1-8DE4-32C81A412FD9}"/>
              </a:ext>
            </a:extLst>
          </p:cNvPr>
          <p:cNvSpPr>
            <a:spLocks noGrp="1"/>
          </p:cNvSpPr>
          <p:nvPr>
            <p:ph type="dt" sz="half" idx="10"/>
          </p:nvPr>
        </p:nvSpPr>
        <p:spPr>
          <a:xfrm>
            <a:off x="838200" y="6356350"/>
            <a:ext cx="2743200" cy="365125"/>
          </a:xfrm>
          <a:prstGeom prst="rect">
            <a:avLst/>
          </a:prstGeom>
        </p:spPr>
        <p:txBody>
          <a:bodyPr/>
          <a:lstStyle/>
          <a:p>
            <a:fld id="{633984AA-09FC-4245-8F8F-76C56D3AB07A}" type="datetime1">
              <a:rPr lang="en-US" smtClean="0"/>
              <a:t>9/25/2023</a:t>
            </a:fld>
            <a:endParaRPr lang="en-US"/>
          </a:p>
        </p:txBody>
      </p:sp>
      <p:sp>
        <p:nvSpPr>
          <p:cNvPr id="6" name="Footer Placeholder 5">
            <a:extLst>
              <a:ext uri="{FF2B5EF4-FFF2-40B4-BE49-F238E27FC236}">
                <a16:creationId xmlns:a16="http://schemas.microsoft.com/office/drawing/2014/main" id="{FAC35892-456A-4490-B307-96EEE54A99F3}"/>
              </a:ext>
            </a:extLst>
          </p:cNvPr>
          <p:cNvSpPr>
            <a:spLocks noGrp="1"/>
          </p:cNvSpPr>
          <p:nvPr>
            <p:ph type="ftr" sz="quarter" idx="11"/>
          </p:nvPr>
        </p:nvSpPr>
        <p:spPr/>
        <p:txBody>
          <a:bodyPr/>
          <a:lstStyle/>
          <a:p>
            <a:r>
              <a:rPr lang="en-US"/>
              <a:t>www.yourwebsite.com</a:t>
            </a:r>
          </a:p>
        </p:txBody>
      </p:sp>
      <p:sp>
        <p:nvSpPr>
          <p:cNvPr id="7" name="Slide Number Placeholder 6">
            <a:extLst>
              <a:ext uri="{FF2B5EF4-FFF2-40B4-BE49-F238E27FC236}">
                <a16:creationId xmlns:a16="http://schemas.microsoft.com/office/drawing/2014/main" id="{0EF227B6-405D-4B35-9694-3522F2F7D972}"/>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423727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A6427-C976-44D0-A352-74812DA87D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42F7D0-AA50-40F2-A525-B697308917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DC4043-4BC2-4916-9CDB-710D525760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B43B47-875F-40EE-87A6-62E5F26AA2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E01C33-B538-46B1-BEBD-8C5181A568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A491C5-CFA8-4029-9F01-F2C8427C1481}"/>
              </a:ext>
            </a:extLst>
          </p:cNvPr>
          <p:cNvSpPr>
            <a:spLocks noGrp="1"/>
          </p:cNvSpPr>
          <p:nvPr>
            <p:ph type="dt" sz="half" idx="10"/>
          </p:nvPr>
        </p:nvSpPr>
        <p:spPr>
          <a:xfrm>
            <a:off x="838200" y="6356350"/>
            <a:ext cx="2743200" cy="365125"/>
          </a:xfrm>
          <a:prstGeom prst="rect">
            <a:avLst/>
          </a:prstGeom>
        </p:spPr>
        <p:txBody>
          <a:bodyPr/>
          <a:lstStyle/>
          <a:p>
            <a:fld id="{ED91F56D-2C94-4AF6-82DC-5F113771A068}" type="datetime1">
              <a:rPr lang="en-US" smtClean="0"/>
              <a:t>9/25/2023</a:t>
            </a:fld>
            <a:endParaRPr lang="en-US"/>
          </a:p>
        </p:txBody>
      </p:sp>
      <p:sp>
        <p:nvSpPr>
          <p:cNvPr id="8" name="Footer Placeholder 7">
            <a:extLst>
              <a:ext uri="{FF2B5EF4-FFF2-40B4-BE49-F238E27FC236}">
                <a16:creationId xmlns:a16="http://schemas.microsoft.com/office/drawing/2014/main" id="{71267264-3BAF-4D8D-A938-C74C867D59BA}"/>
              </a:ext>
            </a:extLst>
          </p:cNvPr>
          <p:cNvSpPr>
            <a:spLocks noGrp="1"/>
          </p:cNvSpPr>
          <p:nvPr>
            <p:ph type="ftr" sz="quarter" idx="11"/>
          </p:nvPr>
        </p:nvSpPr>
        <p:spPr/>
        <p:txBody>
          <a:bodyPr/>
          <a:lstStyle/>
          <a:p>
            <a:r>
              <a:rPr lang="en-US"/>
              <a:t>www.yourwebsite.com</a:t>
            </a:r>
          </a:p>
        </p:txBody>
      </p:sp>
      <p:sp>
        <p:nvSpPr>
          <p:cNvPr id="9" name="Slide Number Placeholder 8">
            <a:extLst>
              <a:ext uri="{FF2B5EF4-FFF2-40B4-BE49-F238E27FC236}">
                <a16:creationId xmlns:a16="http://schemas.microsoft.com/office/drawing/2014/main" id="{C0E77453-FCE0-48EE-BFE8-2155B33A5432}"/>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1756545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49C58-DEB2-44DD-B299-D12CCC200DD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AFC7D1-D02E-4F24-AC74-91B9C51DA094}"/>
              </a:ext>
            </a:extLst>
          </p:cNvPr>
          <p:cNvSpPr>
            <a:spLocks noGrp="1"/>
          </p:cNvSpPr>
          <p:nvPr>
            <p:ph type="dt" sz="half" idx="10"/>
          </p:nvPr>
        </p:nvSpPr>
        <p:spPr>
          <a:xfrm>
            <a:off x="838200" y="6356350"/>
            <a:ext cx="2743200" cy="365125"/>
          </a:xfrm>
          <a:prstGeom prst="rect">
            <a:avLst/>
          </a:prstGeom>
        </p:spPr>
        <p:txBody>
          <a:bodyPr/>
          <a:lstStyle/>
          <a:p>
            <a:fld id="{9F24AEAD-B7D3-4005-A723-A70065F1E039}" type="datetime1">
              <a:rPr lang="en-US" smtClean="0"/>
              <a:t>9/25/2023</a:t>
            </a:fld>
            <a:endParaRPr lang="en-US"/>
          </a:p>
        </p:txBody>
      </p:sp>
      <p:sp>
        <p:nvSpPr>
          <p:cNvPr id="4" name="Footer Placeholder 3">
            <a:extLst>
              <a:ext uri="{FF2B5EF4-FFF2-40B4-BE49-F238E27FC236}">
                <a16:creationId xmlns:a16="http://schemas.microsoft.com/office/drawing/2014/main" id="{9C2B2B8C-BA50-437B-A4D3-745B020C1F99}"/>
              </a:ext>
            </a:extLst>
          </p:cNvPr>
          <p:cNvSpPr>
            <a:spLocks noGrp="1"/>
          </p:cNvSpPr>
          <p:nvPr>
            <p:ph type="ftr" sz="quarter" idx="11"/>
          </p:nvPr>
        </p:nvSpPr>
        <p:spPr/>
        <p:txBody>
          <a:bodyPr/>
          <a:lstStyle/>
          <a:p>
            <a:r>
              <a:rPr lang="en-US"/>
              <a:t>www.yourwebsite.com</a:t>
            </a:r>
          </a:p>
        </p:txBody>
      </p:sp>
      <p:sp>
        <p:nvSpPr>
          <p:cNvPr id="5" name="Slide Number Placeholder 4">
            <a:extLst>
              <a:ext uri="{FF2B5EF4-FFF2-40B4-BE49-F238E27FC236}">
                <a16:creationId xmlns:a16="http://schemas.microsoft.com/office/drawing/2014/main" id="{F84FFD66-C7A2-4924-9218-D88CB86376EC}"/>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3700330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FB5F7-7B9A-4943-8944-A3D2CAF3313C}"/>
              </a:ext>
            </a:extLst>
          </p:cNvPr>
          <p:cNvSpPr>
            <a:spLocks noGrp="1"/>
          </p:cNvSpPr>
          <p:nvPr>
            <p:ph type="dt" sz="half" idx="10"/>
          </p:nvPr>
        </p:nvSpPr>
        <p:spPr>
          <a:xfrm>
            <a:off x="838200" y="6356350"/>
            <a:ext cx="2743200" cy="365125"/>
          </a:xfrm>
          <a:prstGeom prst="rect">
            <a:avLst/>
          </a:prstGeom>
        </p:spPr>
        <p:txBody>
          <a:bodyPr/>
          <a:lstStyle/>
          <a:p>
            <a:fld id="{9C472C4A-6008-4F12-AAEA-B7A524ACCE90}" type="datetime1">
              <a:rPr lang="en-US" smtClean="0"/>
              <a:t>9/25/2023</a:t>
            </a:fld>
            <a:endParaRPr lang="en-US"/>
          </a:p>
        </p:txBody>
      </p:sp>
      <p:sp>
        <p:nvSpPr>
          <p:cNvPr id="3" name="Footer Placeholder 2">
            <a:extLst>
              <a:ext uri="{FF2B5EF4-FFF2-40B4-BE49-F238E27FC236}">
                <a16:creationId xmlns:a16="http://schemas.microsoft.com/office/drawing/2014/main" id="{5832C8E4-2C46-4D54-AF34-DA4BC4176BA9}"/>
              </a:ext>
            </a:extLst>
          </p:cNvPr>
          <p:cNvSpPr>
            <a:spLocks noGrp="1"/>
          </p:cNvSpPr>
          <p:nvPr>
            <p:ph type="ftr" sz="quarter" idx="11"/>
          </p:nvPr>
        </p:nvSpPr>
        <p:spPr/>
        <p:txBody>
          <a:bodyPr/>
          <a:lstStyle/>
          <a:p>
            <a:r>
              <a:rPr lang="en-US"/>
              <a:t>www.yourwebsite.com</a:t>
            </a:r>
          </a:p>
        </p:txBody>
      </p:sp>
      <p:sp>
        <p:nvSpPr>
          <p:cNvPr id="4" name="Slide Number Placeholder 3">
            <a:extLst>
              <a:ext uri="{FF2B5EF4-FFF2-40B4-BE49-F238E27FC236}">
                <a16:creationId xmlns:a16="http://schemas.microsoft.com/office/drawing/2014/main" id="{F965DF05-BEBC-43B0-BE01-78E18B046E54}"/>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3227284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33BD6-912B-4215-B788-2E72F86D7A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712414-CA6E-441C-814A-A1A6DBD75F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B3D866-8AF4-45C4-8772-74C916E2D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F42DB9-6E95-4117-A847-0294B0C6DA0C}"/>
              </a:ext>
            </a:extLst>
          </p:cNvPr>
          <p:cNvSpPr>
            <a:spLocks noGrp="1"/>
          </p:cNvSpPr>
          <p:nvPr>
            <p:ph type="dt" sz="half" idx="10"/>
          </p:nvPr>
        </p:nvSpPr>
        <p:spPr>
          <a:xfrm>
            <a:off x="838200" y="6356350"/>
            <a:ext cx="2743200" cy="365125"/>
          </a:xfrm>
          <a:prstGeom prst="rect">
            <a:avLst/>
          </a:prstGeom>
        </p:spPr>
        <p:txBody>
          <a:bodyPr/>
          <a:lstStyle/>
          <a:p>
            <a:fld id="{C87E137E-083A-4B95-9B15-2D54CC3B2FC5}" type="datetime1">
              <a:rPr lang="en-US" smtClean="0"/>
              <a:t>9/25/2023</a:t>
            </a:fld>
            <a:endParaRPr lang="en-US"/>
          </a:p>
        </p:txBody>
      </p:sp>
      <p:sp>
        <p:nvSpPr>
          <p:cNvPr id="6" name="Footer Placeholder 5">
            <a:extLst>
              <a:ext uri="{FF2B5EF4-FFF2-40B4-BE49-F238E27FC236}">
                <a16:creationId xmlns:a16="http://schemas.microsoft.com/office/drawing/2014/main" id="{BEFED9E4-B53D-447B-BB6A-B779A276181F}"/>
              </a:ext>
            </a:extLst>
          </p:cNvPr>
          <p:cNvSpPr>
            <a:spLocks noGrp="1"/>
          </p:cNvSpPr>
          <p:nvPr>
            <p:ph type="ftr" sz="quarter" idx="11"/>
          </p:nvPr>
        </p:nvSpPr>
        <p:spPr/>
        <p:txBody>
          <a:bodyPr/>
          <a:lstStyle/>
          <a:p>
            <a:r>
              <a:rPr lang="en-US"/>
              <a:t>www.yourwebsite.com</a:t>
            </a:r>
          </a:p>
        </p:txBody>
      </p:sp>
      <p:sp>
        <p:nvSpPr>
          <p:cNvPr id="7" name="Slide Number Placeholder 6">
            <a:extLst>
              <a:ext uri="{FF2B5EF4-FFF2-40B4-BE49-F238E27FC236}">
                <a16:creationId xmlns:a16="http://schemas.microsoft.com/office/drawing/2014/main" id="{C706743A-3D29-4AEF-9AA4-2F7C0E2519AD}"/>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284601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BA298-5233-4BB1-9DD9-BD72790CD0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46E532-217A-4F75-A1AB-D9BF7D1612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2F381B-E8BC-4B3A-B287-FF8BF7E4BB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A63D91-64EB-406C-BDA9-8DF7DACF289A}"/>
              </a:ext>
            </a:extLst>
          </p:cNvPr>
          <p:cNvSpPr>
            <a:spLocks noGrp="1"/>
          </p:cNvSpPr>
          <p:nvPr>
            <p:ph type="dt" sz="half" idx="10"/>
          </p:nvPr>
        </p:nvSpPr>
        <p:spPr>
          <a:xfrm>
            <a:off x="838200" y="6356350"/>
            <a:ext cx="2743200" cy="365125"/>
          </a:xfrm>
          <a:prstGeom prst="rect">
            <a:avLst/>
          </a:prstGeom>
        </p:spPr>
        <p:txBody>
          <a:bodyPr/>
          <a:lstStyle/>
          <a:p>
            <a:fld id="{299DAA6D-58F9-4488-B6E7-E3E0D6C068BE}" type="datetime1">
              <a:rPr lang="en-US" smtClean="0"/>
              <a:t>9/25/2023</a:t>
            </a:fld>
            <a:endParaRPr lang="en-US"/>
          </a:p>
        </p:txBody>
      </p:sp>
      <p:sp>
        <p:nvSpPr>
          <p:cNvPr id="6" name="Footer Placeholder 5">
            <a:extLst>
              <a:ext uri="{FF2B5EF4-FFF2-40B4-BE49-F238E27FC236}">
                <a16:creationId xmlns:a16="http://schemas.microsoft.com/office/drawing/2014/main" id="{2D3FA8A6-3F6D-492A-8B2E-5F5363B5C343}"/>
              </a:ext>
            </a:extLst>
          </p:cNvPr>
          <p:cNvSpPr>
            <a:spLocks noGrp="1"/>
          </p:cNvSpPr>
          <p:nvPr>
            <p:ph type="ftr" sz="quarter" idx="11"/>
          </p:nvPr>
        </p:nvSpPr>
        <p:spPr/>
        <p:txBody>
          <a:bodyPr/>
          <a:lstStyle/>
          <a:p>
            <a:r>
              <a:rPr lang="en-US"/>
              <a:t>www.yourwebsite.com</a:t>
            </a:r>
          </a:p>
        </p:txBody>
      </p:sp>
      <p:sp>
        <p:nvSpPr>
          <p:cNvPr id="7" name="Slide Number Placeholder 6">
            <a:extLst>
              <a:ext uri="{FF2B5EF4-FFF2-40B4-BE49-F238E27FC236}">
                <a16:creationId xmlns:a16="http://schemas.microsoft.com/office/drawing/2014/main" id="{89B6BB3F-A9E5-4C5B-8F20-A768EE9E10A1}"/>
              </a:ext>
            </a:extLst>
          </p:cNvPr>
          <p:cNvSpPr>
            <a:spLocks noGrp="1"/>
          </p:cNvSpPr>
          <p:nvPr>
            <p:ph type="sldNum" sz="quarter" idx="12"/>
          </p:nvPr>
        </p:nvSpPr>
        <p:spPr>
          <a:xfrm>
            <a:off x="8610600" y="6356350"/>
            <a:ext cx="2743200" cy="365125"/>
          </a:xfrm>
          <a:prstGeom prst="rect">
            <a:avLst/>
          </a:prstGeom>
        </p:spPr>
        <p:txBody>
          <a:bodyPr/>
          <a:lstStyle/>
          <a:p>
            <a:fld id="{744097F2-A895-4D78-A27E-C52CFC4E87A6}" type="slidenum">
              <a:rPr lang="en-US" smtClean="0"/>
              <a:t>‹#›</a:t>
            </a:fld>
            <a:endParaRPr lang="en-US"/>
          </a:p>
        </p:txBody>
      </p:sp>
    </p:spTree>
    <p:extLst>
      <p:ext uri="{BB962C8B-B14F-4D97-AF65-F5344CB8AC3E}">
        <p14:creationId xmlns:p14="http://schemas.microsoft.com/office/powerpoint/2010/main" val="3034897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90E2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5D0A44-051C-4C65-A884-B09DC26CFA6A}"/>
              </a:ext>
            </a:extLst>
          </p:cNvPr>
          <p:cNvSpPr>
            <a:spLocks noGrp="1"/>
          </p:cNvSpPr>
          <p:nvPr>
            <p:ph type="title"/>
          </p:nvPr>
        </p:nvSpPr>
        <p:spPr>
          <a:xfrm>
            <a:off x="515938" y="365125"/>
            <a:ext cx="1083786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5818A09-3554-48D8-9865-3D08CB7B9AEF}"/>
              </a:ext>
            </a:extLst>
          </p:cNvPr>
          <p:cNvSpPr>
            <a:spLocks noGrp="1"/>
          </p:cNvSpPr>
          <p:nvPr>
            <p:ph type="body" idx="1"/>
          </p:nvPr>
        </p:nvSpPr>
        <p:spPr>
          <a:xfrm>
            <a:off x="515938" y="1825625"/>
            <a:ext cx="10837862"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F9A768D-0ECC-4EA5-9BDE-D9A32BC009C3}"/>
              </a:ext>
            </a:extLst>
          </p:cNvPr>
          <p:cNvSpPr>
            <a:spLocks noGrp="1"/>
          </p:cNvSpPr>
          <p:nvPr>
            <p:ph type="ftr" sz="quarter" idx="3"/>
          </p:nvPr>
        </p:nvSpPr>
        <p:spPr>
          <a:xfrm>
            <a:off x="515938" y="6308725"/>
            <a:ext cx="4114800" cy="169277"/>
          </a:xfrm>
          <a:prstGeom prst="rect">
            <a:avLst/>
          </a:prstGeom>
        </p:spPr>
        <p:txBody>
          <a:bodyPr lIns="0" tIns="0" rIns="0" bIns="0" anchor="ctr">
            <a:spAutoFit/>
          </a:bodyPr>
          <a:lstStyle>
            <a:lvl1pPr algn="l">
              <a:defRPr lang="en-US" sz="1100" i="1" dirty="0">
                <a:solidFill>
                  <a:schemeClr val="bg1"/>
                </a:solidFill>
              </a:defRPr>
            </a:lvl1pPr>
          </a:lstStyle>
          <a:p>
            <a:pPr algn="l"/>
            <a:r>
              <a:rPr lang="en-US" dirty="0"/>
              <a:t>www.yourwebsite.com</a:t>
            </a:r>
          </a:p>
        </p:txBody>
      </p:sp>
      <p:grpSp>
        <p:nvGrpSpPr>
          <p:cNvPr id="14" name="Group 13">
            <a:extLst>
              <a:ext uri="{FF2B5EF4-FFF2-40B4-BE49-F238E27FC236}">
                <a16:creationId xmlns:a16="http://schemas.microsoft.com/office/drawing/2014/main" id="{58CB7F2D-A0AB-433B-869A-822C05A99B2D}"/>
              </a:ext>
            </a:extLst>
          </p:cNvPr>
          <p:cNvGrpSpPr/>
          <p:nvPr userDrawn="1"/>
        </p:nvGrpSpPr>
        <p:grpSpPr>
          <a:xfrm>
            <a:off x="10998863" y="452415"/>
            <a:ext cx="677200" cy="193719"/>
            <a:chOff x="4103688" y="-2378075"/>
            <a:chExt cx="1309687" cy="374650"/>
          </a:xfrm>
          <a:solidFill>
            <a:schemeClr val="bg1"/>
          </a:solidFill>
        </p:grpSpPr>
        <p:sp>
          <p:nvSpPr>
            <p:cNvPr id="15" name="Freeform 254">
              <a:extLst>
                <a:ext uri="{FF2B5EF4-FFF2-40B4-BE49-F238E27FC236}">
                  <a16:creationId xmlns:a16="http://schemas.microsoft.com/office/drawing/2014/main" id="{51CDD2E1-FE8C-4DB5-B069-0ABEA224CA6C}"/>
                </a:ext>
              </a:extLst>
            </p:cNvPr>
            <p:cNvSpPr>
              <a:spLocks/>
            </p:cNvSpPr>
            <p:nvPr/>
          </p:nvSpPr>
          <p:spPr bwMode="auto">
            <a:xfrm>
              <a:off x="4103688" y="-2374900"/>
              <a:ext cx="182562" cy="288925"/>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6" name="Freeform 255">
              <a:extLst>
                <a:ext uri="{FF2B5EF4-FFF2-40B4-BE49-F238E27FC236}">
                  <a16:creationId xmlns:a16="http://schemas.microsoft.com/office/drawing/2014/main" id="{4FC27210-BE3A-4FBE-A823-48BC69D4A1F0}"/>
                </a:ext>
              </a:extLst>
            </p:cNvPr>
            <p:cNvSpPr>
              <a:spLocks noEditPoints="1"/>
            </p:cNvSpPr>
            <p:nvPr/>
          </p:nvSpPr>
          <p:spPr bwMode="auto">
            <a:xfrm>
              <a:off x="4208463" y="-2308225"/>
              <a:ext cx="211137" cy="304800"/>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7" name="Freeform 256">
              <a:extLst>
                <a:ext uri="{FF2B5EF4-FFF2-40B4-BE49-F238E27FC236}">
                  <a16:creationId xmlns:a16="http://schemas.microsoft.com/office/drawing/2014/main" id="{2E536558-9E46-419E-A05C-39434CCDCE05}"/>
                </a:ext>
              </a:extLst>
            </p:cNvPr>
            <p:cNvSpPr>
              <a:spLocks/>
            </p:cNvSpPr>
            <p:nvPr/>
          </p:nvSpPr>
          <p:spPr bwMode="auto">
            <a:xfrm>
              <a:off x="4645025" y="-2374900"/>
              <a:ext cx="34925" cy="292100"/>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8" name="Freeform 257">
              <a:extLst>
                <a:ext uri="{FF2B5EF4-FFF2-40B4-BE49-F238E27FC236}">
                  <a16:creationId xmlns:a16="http://schemas.microsoft.com/office/drawing/2014/main" id="{D2D66A76-EA1E-4606-A8BC-BB109E09F0C2}"/>
                </a:ext>
              </a:extLst>
            </p:cNvPr>
            <p:cNvSpPr>
              <a:spLocks noEditPoints="1"/>
            </p:cNvSpPr>
            <p:nvPr/>
          </p:nvSpPr>
          <p:spPr bwMode="auto">
            <a:xfrm>
              <a:off x="4743450" y="-2378075"/>
              <a:ext cx="36512" cy="295275"/>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9" name="Freeform 258">
              <a:extLst>
                <a:ext uri="{FF2B5EF4-FFF2-40B4-BE49-F238E27FC236}">
                  <a16:creationId xmlns:a16="http://schemas.microsoft.com/office/drawing/2014/main" id="{48845641-DE1E-4458-9AFE-3E384F5E6F60}"/>
                </a:ext>
              </a:extLst>
            </p:cNvPr>
            <p:cNvSpPr>
              <a:spLocks noEditPoints="1"/>
            </p:cNvSpPr>
            <p:nvPr/>
          </p:nvSpPr>
          <p:spPr bwMode="auto">
            <a:xfrm>
              <a:off x="4830763" y="-2374900"/>
              <a:ext cx="171450" cy="295275"/>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20" name="Freeform 259">
              <a:extLst>
                <a:ext uri="{FF2B5EF4-FFF2-40B4-BE49-F238E27FC236}">
                  <a16:creationId xmlns:a16="http://schemas.microsoft.com/office/drawing/2014/main" id="{17B3D634-A7DE-4338-A223-207A05D823EF}"/>
                </a:ext>
              </a:extLst>
            </p:cNvPr>
            <p:cNvSpPr>
              <a:spLocks noEditPoints="1"/>
            </p:cNvSpPr>
            <p:nvPr/>
          </p:nvSpPr>
          <p:spPr bwMode="auto">
            <a:xfrm>
              <a:off x="5046663" y="-2298700"/>
              <a:ext cx="180975" cy="219075"/>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21" name="Freeform 260">
              <a:extLst>
                <a:ext uri="{FF2B5EF4-FFF2-40B4-BE49-F238E27FC236}">
                  <a16:creationId xmlns:a16="http://schemas.microsoft.com/office/drawing/2014/main" id="{2A5D62B4-FF75-4A64-90FC-E048B1084890}"/>
                </a:ext>
              </a:extLst>
            </p:cNvPr>
            <p:cNvSpPr>
              <a:spLocks/>
            </p:cNvSpPr>
            <p:nvPr/>
          </p:nvSpPr>
          <p:spPr bwMode="auto">
            <a:xfrm>
              <a:off x="5265738" y="-2298700"/>
              <a:ext cx="147637" cy="219075"/>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22" name="Rectangle 261">
              <a:extLst>
                <a:ext uri="{FF2B5EF4-FFF2-40B4-BE49-F238E27FC236}">
                  <a16:creationId xmlns:a16="http://schemas.microsoft.com/office/drawing/2014/main" id="{9B3B5F07-DD71-40D7-B72A-ED5729FF20DB}"/>
                </a:ext>
              </a:extLst>
            </p:cNvPr>
            <p:cNvSpPr>
              <a:spLocks noChangeArrowheads="1"/>
            </p:cNvSpPr>
            <p:nvPr/>
          </p:nvSpPr>
          <p:spPr bwMode="auto">
            <a:xfrm>
              <a:off x="4410075" y="-2116138"/>
              <a:ext cx="165100" cy="33338"/>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23" name="Freeform 262">
              <a:extLst>
                <a:ext uri="{FF2B5EF4-FFF2-40B4-BE49-F238E27FC236}">
                  <a16:creationId xmlns:a16="http://schemas.microsoft.com/office/drawing/2014/main" id="{CFD01C2A-BCCD-4C20-858F-2AB2FF404B08}"/>
                </a:ext>
              </a:extLst>
            </p:cNvPr>
            <p:cNvSpPr>
              <a:spLocks/>
            </p:cNvSpPr>
            <p:nvPr/>
          </p:nvSpPr>
          <p:spPr bwMode="auto">
            <a:xfrm>
              <a:off x="4419600" y="-2374900"/>
              <a:ext cx="168275" cy="292100"/>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5717641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https://www.w3schools.com/js/" TargetMode="External"/><Relationship Id="rId7" Type="http://schemas.openxmlformats.org/officeDocument/2006/relationships/hyperlink" Target="https://devdocs.io/react/" TargetMode="Externa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hyperlink" Target="https://nodejs.org/en/docs" TargetMode="External"/><Relationship Id="rId5" Type="http://schemas.openxmlformats.org/officeDocument/2006/relationships/hyperlink" Target="https://www.mongodb.com/docs/" TargetMode="External"/><Relationship Id="rId4" Type="http://schemas.openxmlformats.org/officeDocument/2006/relationships/hyperlink" Target="https://www.youtube.com/@CodeWithHarr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90E2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186C8BE2-35C2-46CA-89D9-99B73C6C4825}"/>
              </a:ext>
            </a:extLst>
          </p:cNvPr>
          <p:cNvSpPr/>
          <p:nvPr/>
        </p:nvSpPr>
        <p:spPr>
          <a:xfrm>
            <a:off x="0" y="0"/>
            <a:ext cx="530454"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A1097E9-9E5C-40DD-981F-D2B0BB308F77}"/>
              </a:ext>
            </a:extLst>
          </p:cNvPr>
          <p:cNvSpPr/>
          <p:nvPr/>
        </p:nvSpPr>
        <p:spPr>
          <a:xfrm>
            <a:off x="63894" y="763683"/>
            <a:ext cx="11143221" cy="5759450"/>
          </a:xfrm>
          <a:prstGeom prst="rect">
            <a:avLst/>
          </a:prstGeom>
          <a:solidFill>
            <a:srgbClr val="090E21"/>
          </a:solidFill>
          <a:ln>
            <a:noFill/>
          </a:ln>
          <a:effectLst>
            <a:outerShdw blurRad="330200" sx="102000" sy="102000" algn="ctr" rotWithShape="0">
              <a:schemeClr val="accent2">
                <a:lumMod val="50000"/>
                <a:alpha val="7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horse standing in a room&#10;&#10;Description automatically generated">
            <a:extLst>
              <a:ext uri="{FF2B5EF4-FFF2-40B4-BE49-F238E27FC236}">
                <a16:creationId xmlns:a16="http://schemas.microsoft.com/office/drawing/2014/main" id="{5BF365B2-8889-4418-B710-6F0B3C16C0A7}"/>
              </a:ext>
            </a:extLst>
          </p:cNvPr>
          <p:cNvPicPr>
            <a:picLocks noChangeAspect="1"/>
          </p:cNvPicPr>
          <p:nvPr/>
        </p:nvPicPr>
        <p:blipFill rotWithShape="1">
          <a:blip r:embed="rId3">
            <a:alphaModFix amt="20000"/>
            <a:extLst>
              <a:ext uri="{28A0092B-C50C-407E-A947-70E740481C1C}">
                <a14:useLocalDpi xmlns:a14="http://schemas.microsoft.com/office/drawing/2010/main" val="0"/>
              </a:ext>
            </a:extLst>
          </a:blip>
          <a:srcRect l="7784" t="14942" r="7784" b="-218"/>
          <a:stretch/>
        </p:blipFill>
        <p:spPr>
          <a:xfrm>
            <a:off x="-54728" y="-31166"/>
            <a:ext cx="12192000" cy="6858000"/>
          </a:xfrm>
          <a:prstGeom prst="rect">
            <a:avLst/>
          </a:prstGeom>
        </p:spPr>
      </p:pic>
      <p:sp>
        <p:nvSpPr>
          <p:cNvPr id="22" name="Rectangle 21">
            <a:extLst>
              <a:ext uri="{FF2B5EF4-FFF2-40B4-BE49-F238E27FC236}">
                <a16:creationId xmlns:a16="http://schemas.microsoft.com/office/drawing/2014/main" id="{BAF17775-3276-4F51-92E1-356100C4AFDF}"/>
              </a:ext>
            </a:extLst>
          </p:cNvPr>
          <p:cNvSpPr/>
          <p:nvPr/>
        </p:nvSpPr>
        <p:spPr>
          <a:xfrm>
            <a:off x="9772650" y="0"/>
            <a:ext cx="2419350" cy="6858000"/>
          </a:xfrm>
          <a:prstGeom prst="rect">
            <a:avLst/>
          </a:prstGeom>
          <a:gradFill>
            <a:gsLst>
              <a:gs pos="0">
                <a:schemeClr val="accent1"/>
              </a:gs>
              <a:gs pos="100000">
                <a:schemeClr val="accent2">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7923121-ECFF-4F88-A4B9-F894696BA865}"/>
              </a:ext>
            </a:extLst>
          </p:cNvPr>
          <p:cNvSpPr/>
          <p:nvPr/>
        </p:nvSpPr>
        <p:spPr>
          <a:xfrm flipV="1">
            <a:off x="541634" y="2370650"/>
            <a:ext cx="5563158" cy="4432300"/>
          </a:xfrm>
          <a:prstGeom prst="rect">
            <a:avLst/>
          </a:prstGeom>
          <a:gradFill>
            <a:gsLst>
              <a:gs pos="0">
                <a:schemeClr val="accent1">
                  <a:alpha val="41000"/>
                </a:schemeClr>
              </a:gs>
              <a:gs pos="100000">
                <a:schemeClr val="accent2">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38">
            <a:extLst>
              <a:ext uri="{FF2B5EF4-FFF2-40B4-BE49-F238E27FC236}">
                <a16:creationId xmlns:a16="http://schemas.microsoft.com/office/drawing/2014/main" id="{721F2F93-F806-47B4-B77D-8669E6E859E8}"/>
              </a:ext>
            </a:extLst>
          </p:cNvPr>
          <p:cNvGrpSpPr/>
          <p:nvPr/>
        </p:nvGrpSpPr>
        <p:grpSpPr>
          <a:xfrm>
            <a:off x="985108" y="1737490"/>
            <a:ext cx="4164742" cy="3270699"/>
            <a:chOff x="531083" y="2029590"/>
            <a:chExt cx="4164742" cy="3270699"/>
          </a:xfrm>
        </p:grpSpPr>
        <p:grpSp>
          <p:nvGrpSpPr>
            <p:cNvPr id="38" name="Group 37">
              <a:extLst>
                <a:ext uri="{FF2B5EF4-FFF2-40B4-BE49-F238E27FC236}">
                  <a16:creationId xmlns:a16="http://schemas.microsoft.com/office/drawing/2014/main" id="{15763FF9-8ACB-47FD-B45A-D5A7A1EA958C}"/>
                </a:ext>
              </a:extLst>
            </p:cNvPr>
            <p:cNvGrpSpPr/>
            <p:nvPr/>
          </p:nvGrpSpPr>
          <p:grpSpPr>
            <a:xfrm>
              <a:off x="536070" y="3759993"/>
              <a:ext cx="412750" cy="98258"/>
              <a:chOff x="647700" y="3756192"/>
              <a:chExt cx="412750" cy="98258"/>
            </a:xfrm>
          </p:grpSpPr>
          <p:sp>
            <p:nvSpPr>
              <p:cNvPr id="52" name="Rectangle: Rounded Corners 51">
                <a:extLst>
                  <a:ext uri="{FF2B5EF4-FFF2-40B4-BE49-F238E27FC236}">
                    <a16:creationId xmlns:a16="http://schemas.microsoft.com/office/drawing/2014/main" id="{525E2D9E-2D3E-410B-BDED-D48089AD76F0}"/>
                  </a:ext>
                </a:extLst>
              </p:cNvPr>
              <p:cNvSpPr/>
              <p:nvPr/>
            </p:nvSpPr>
            <p:spPr>
              <a:xfrm>
                <a:off x="706205" y="3756192"/>
                <a:ext cx="354245" cy="98258"/>
              </a:xfrm>
              <a:prstGeom prst="roundRect">
                <a:avLst>
                  <a:gd name="adj" fmla="val 50000"/>
                </a:avLst>
              </a:prstGeom>
              <a:solidFill>
                <a:schemeClr val="bg1">
                  <a:alpha val="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1" name="Rectangle: Rounded Corners 50">
                <a:extLst>
                  <a:ext uri="{FF2B5EF4-FFF2-40B4-BE49-F238E27FC236}">
                    <a16:creationId xmlns:a16="http://schemas.microsoft.com/office/drawing/2014/main" id="{0A9D5E19-A5AB-4ECA-BEC9-4DC10AA2C96D}"/>
                  </a:ext>
                </a:extLst>
              </p:cNvPr>
              <p:cNvSpPr/>
              <p:nvPr/>
            </p:nvSpPr>
            <p:spPr>
              <a:xfrm>
                <a:off x="647700" y="3756192"/>
                <a:ext cx="158226" cy="98258"/>
              </a:xfrm>
              <a:prstGeom prst="roundRect">
                <a:avLst>
                  <a:gd name="adj" fmla="val 50000"/>
                </a:avLst>
              </a:prstGeom>
              <a:gradFill>
                <a:gsLst>
                  <a:gs pos="0">
                    <a:schemeClr val="accent2"/>
                  </a:gs>
                  <a:gs pos="100000">
                    <a:schemeClr val="accent1"/>
                  </a:gs>
                </a:gsLst>
                <a:lin ang="2700000" scaled="0"/>
              </a:gradFill>
              <a:ln>
                <a:noFill/>
              </a:ln>
              <a:effectLst>
                <a:outerShdw blurRad="190500" dist="38100" dir="5400000" algn="t" rotWithShape="0">
                  <a:schemeClr val="accent1">
                    <a:alpha val="2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44" name="Rectangle 43">
              <a:extLst>
                <a:ext uri="{FF2B5EF4-FFF2-40B4-BE49-F238E27FC236}">
                  <a16:creationId xmlns:a16="http://schemas.microsoft.com/office/drawing/2014/main" id="{358732AA-BC51-44BF-BD0D-79781F35E6FC}"/>
                </a:ext>
              </a:extLst>
            </p:cNvPr>
            <p:cNvSpPr/>
            <p:nvPr/>
          </p:nvSpPr>
          <p:spPr>
            <a:xfrm>
              <a:off x="677988" y="3861177"/>
              <a:ext cx="3344554" cy="1439112"/>
            </a:xfrm>
            <a:prstGeom prst="rect">
              <a:avLst/>
            </a:prstGeom>
          </p:spPr>
          <p:txBody>
            <a:bodyPr wrap="square" lIns="0" tIns="0" rIns="0" bIns="0">
              <a:spAutoFit/>
            </a:bodyPr>
            <a:lstStyle/>
            <a:p>
              <a:pPr algn="ctr">
                <a:lnSpc>
                  <a:spcPct val="150000"/>
                </a:lnSpc>
              </a:pPr>
              <a:r>
                <a:rPr lang="en-US" sz="1600" b="1" dirty="0">
                  <a:solidFill>
                    <a:schemeClr val="bg1"/>
                  </a:solidFill>
                </a:rPr>
                <a:t>Semester – 5 Project by,</a:t>
              </a:r>
            </a:p>
            <a:p>
              <a:pPr algn="ctr">
                <a:lnSpc>
                  <a:spcPct val="150000"/>
                </a:lnSpc>
              </a:pPr>
              <a:r>
                <a:rPr lang="en-US" sz="1600" b="1" dirty="0">
                  <a:solidFill>
                    <a:schemeClr val="bg1"/>
                  </a:solidFill>
                </a:rPr>
                <a:t>210510312010 : Arth Vala</a:t>
              </a:r>
            </a:p>
            <a:p>
              <a:pPr algn="ctr">
                <a:lnSpc>
                  <a:spcPct val="150000"/>
                </a:lnSpc>
              </a:pPr>
              <a:r>
                <a:rPr lang="en-US" sz="1600" b="1" dirty="0">
                  <a:solidFill>
                    <a:schemeClr val="bg1"/>
                  </a:solidFill>
                </a:rPr>
                <a:t>210510311003 : Chetan Patil</a:t>
              </a:r>
            </a:p>
            <a:p>
              <a:pPr algn="ctr">
                <a:lnSpc>
                  <a:spcPct val="150000"/>
                </a:lnSpc>
              </a:pPr>
              <a:r>
                <a:rPr lang="en-US" sz="1600" b="1" dirty="0">
                  <a:solidFill>
                    <a:schemeClr val="bg1"/>
                  </a:solidFill>
                </a:rPr>
                <a:t>210510314006 : Prince Jasani</a:t>
              </a:r>
            </a:p>
          </p:txBody>
        </p:sp>
        <p:grpSp>
          <p:nvGrpSpPr>
            <p:cNvPr id="37" name="Group 36">
              <a:extLst>
                <a:ext uri="{FF2B5EF4-FFF2-40B4-BE49-F238E27FC236}">
                  <a16:creationId xmlns:a16="http://schemas.microsoft.com/office/drawing/2014/main" id="{2A1BABD0-0375-4501-A2C7-53C12C05B55F}"/>
                </a:ext>
              </a:extLst>
            </p:cNvPr>
            <p:cNvGrpSpPr/>
            <p:nvPr/>
          </p:nvGrpSpPr>
          <p:grpSpPr>
            <a:xfrm>
              <a:off x="531083" y="2029590"/>
              <a:ext cx="4164742" cy="1419168"/>
              <a:chOff x="531083" y="2639190"/>
              <a:chExt cx="4164742" cy="1419168"/>
            </a:xfrm>
          </p:grpSpPr>
          <p:sp>
            <p:nvSpPr>
              <p:cNvPr id="47" name="TextBox 46">
                <a:extLst>
                  <a:ext uri="{FF2B5EF4-FFF2-40B4-BE49-F238E27FC236}">
                    <a16:creationId xmlns:a16="http://schemas.microsoft.com/office/drawing/2014/main" id="{050D2ABE-D7F2-44C8-94C2-AD7DDAAEEC13}"/>
                  </a:ext>
                </a:extLst>
              </p:cNvPr>
              <p:cNvSpPr txBox="1"/>
              <p:nvPr/>
            </p:nvSpPr>
            <p:spPr>
              <a:xfrm>
                <a:off x="531083" y="2639190"/>
                <a:ext cx="4164742" cy="1107996"/>
              </a:xfrm>
              <a:prstGeom prst="rect">
                <a:avLst/>
              </a:prstGeom>
              <a:noFill/>
            </p:spPr>
            <p:txBody>
              <a:bodyPr wrap="square" lIns="0" tIns="0" rIns="0" bIns="0" rtlCol="0" anchor="b">
                <a:spAutoFit/>
              </a:bodyPr>
              <a:lstStyle/>
              <a:p>
                <a:r>
                  <a:rPr lang="en-US" sz="7200" b="1" dirty="0">
                    <a:solidFill>
                      <a:schemeClr val="bg1"/>
                    </a:solidFill>
                    <a:latin typeface="+mj-lt"/>
                  </a:rPr>
                  <a:t>ACPLAY</a:t>
                </a:r>
                <a:endParaRPr lang="en-US" sz="4800" dirty="0">
                  <a:solidFill>
                    <a:schemeClr val="bg1"/>
                  </a:solidFill>
                </a:endParaRPr>
              </a:p>
            </p:txBody>
          </p:sp>
          <p:sp>
            <p:nvSpPr>
              <p:cNvPr id="36" name="TextBox 35">
                <a:extLst>
                  <a:ext uri="{FF2B5EF4-FFF2-40B4-BE49-F238E27FC236}">
                    <a16:creationId xmlns:a16="http://schemas.microsoft.com/office/drawing/2014/main" id="{84F166DC-4FC2-4F47-94C3-64DD76C93D13}"/>
                  </a:ext>
                </a:extLst>
              </p:cNvPr>
              <p:cNvSpPr txBox="1"/>
              <p:nvPr/>
            </p:nvSpPr>
            <p:spPr>
              <a:xfrm>
                <a:off x="531083" y="3627471"/>
                <a:ext cx="3691780" cy="430887"/>
              </a:xfrm>
              <a:prstGeom prst="rect">
                <a:avLst/>
              </a:prstGeom>
              <a:noFill/>
            </p:spPr>
            <p:txBody>
              <a:bodyPr wrap="none" lIns="0" tIns="0" rIns="0" bIns="0" rtlCol="0">
                <a:spAutoFit/>
              </a:bodyPr>
              <a:lstStyle/>
              <a:p>
                <a:r>
                  <a:rPr lang="en-US" sz="2800" dirty="0">
                    <a:solidFill>
                      <a:schemeClr val="bg1"/>
                    </a:solidFill>
                  </a:rPr>
                  <a:t>Video Streaming Platform</a:t>
                </a:r>
              </a:p>
            </p:txBody>
          </p:sp>
        </p:grpSp>
      </p:grpSp>
      <p:grpSp>
        <p:nvGrpSpPr>
          <p:cNvPr id="50" name="Group 49">
            <a:extLst>
              <a:ext uri="{FF2B5EF4-FFF2-40B4-BE49-F238E27FC236}">
                <a16:creationId xmlns:a16="http://schemas.microsoft.com/office/drawing/2014/main" id="{5E06A5DC-1C61-4AD4-A62D-2A494D1FBB82}"/>
              </a:ext>
            </a:extLst>
          </p:cNvPr>
          <p:cNvGrpSpPr/>
          <p:nvPr/>
        </p:nvGrpSpPr>
        <p:grpSpPr>
          <a:xfrm>
            <a:off x="10806101" y="5722143"/>
            <a:ext cx="602457" cy="57150"/>
            <a:chOff x="10806101" y="5722143"/>
            <a:chExt cx="602457" cy="57150"/>
          </a:xfrm>
        </p:grpSpPr>
        <p:sp>
          <p:nvSpPr>
            <p:cNvPr id="49" name="Oval 48">
              <a:extLst>
                <a:ext uri="{FF2B5EF4-FFF2-40B4-BE49-F238E27FC236}">
                  <a16:creationId xmlns:a16="http://schemas.microsoft.com/office/drawing/2014/main" id="{E638CE61-1F36-4A68-B632-1666E4CD3ACD}"/>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2FD44FF4-9C97-4501-A208-882CC03230B9}"/>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DF5D5FB0-6A02-4003-9AF9-706CA414FB98}"/>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0F16751E-1FF6-4D11-B65F-FE55672CEC33}"/>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6" name="Straight Connector 55">
            <a:extLst>
              <a:ext uri="{FF2B5EF4-FFF2-40B4-BE49-F238E27FC236}">
                <a16:creationId xmlns:a16="http://schemas.microsoft.com/office/drawing/2014/main" id="{0C892793-85A0-4CDB-B3D2-8AC7ADB477A9}"/>
              </a:ext>
            </a:extLst>
          </p:cNvPr>
          <p:cNvCxnSpPr/>
          <p:nvPr/>
        </p:nvCxnSpPr>
        <p:spPr>
          <a:xfrm>
            <a:off x="985108" y="5156200"/>
            <a:ext cx="8812037"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8D6FAB48-76E4-4658-9489-0BAA09B43D25}"/>
              </a:ext>
            </a:extLst>
          </p:cNvPr>
          <p:cNvGrpSpPr/>
          <p:nvPr/>
        </p:nvGrpSpPr>
        <p:grpSpPr>
          <a:xfrm>
            <a:off x="4488667" y="1219199"/>
            <a:ext cx="7504986" cy="4419602"/>
            <a:chOff x="4065617" y="1059816"/>
            <a:chExt cx="8046286" cy="4738367"/>
          </a:xfrm>
        </p:grpSpPr>
        <p:pic>
          <p:nvPicPr>
            <p:cNvPr id="27" name="Picture 26" descr="A picture containing person, person, player, sitting&#10;&#10;Description automatically generated">
              <a:extLst>
                <a:ext uri="{FF2B5EF4-FFF2-40B4-BE49-F238E27FC236}">
                  <a16:creationId xmlns:a16="http://schemas.microsoft.com/office/drawing/2014/main" id="{713E28CD-12CC-4E90-8463-DF51D4D86D56}"/>
                </a:ext>
              </a:extLst>
            </p:cNvPr>
            <p:cNvPicPr>
              <a:picLocks noChangeAspect="1"/>
            </p:cNvPicPr>
            <p:nvPr/>
          </p:nvPicPr>
          <p:blipFill rotWithShape="1">
            <a:blip r:embed="rId4">
              <a:alphaModFix amt="70000"/>
              <a:extLst>
                <a:ext uri="{28A0092B-C50C-407E-A947-70E740481C1C}">
                  <a14:useLocalDpi xmlns:a14="http://schemas.microsoft.com/office/drawing/2010/main" val="0"/>
                </a:ext>
              </a:extLst>
            </a:blip>
            <a:srcRect/>
            <a:stretch/>
          </p:blipFill>
          <p:spPr>
            <a:xfrm>
              <a:off x="5236966" y="1246803"/>
              <a:ext cx="5678684" cy="3866372"/>
            </a:xfrm>
            <a:prstGeom prst="rect">
              <a:avLst/>
            </a:prstGeom>
            <a:solidFill>
              <a:srgbClr val="090E21"/>
            </a:solidFill>
          </p:spPr>
        </p:pic>
        <p:grpSp>
          <p:nvGrpSpPr>
            <p:cNvPr id="34" name="Group 33">
              <a:extLst>
                <a:ext uri="{FF2B5EF4-FFF2-40B4-BE49-F238E27FC236}">
                  <a16:creationId xmlns:a16="http://schemas.microsoft.com/office/drawing/2014/main" id="{4B5EE227-FAD0-4FD1-A34E-550582B22FBA}"/>
                </a:ext>
              </a:extLst>
            </p:cNvPr>
            <p:cNvGrpSpPr/>
            <p:nvPr/>
          </p:nvGrpSpPr>
          <p:grpSpPr>
            <a:xfrm>
              <a:off x="7651970" y="2785295"/>
              <a:ext cx="873580" cy="873576"/>
              <a:chOff x="12882563" y="-2224088"/>
              <a:chExt cx="371475" cy="371475"/>
            </a:xfrm>
            <a:solidFill>
              <a:schemeClr val="bg1"/>
            </a:solidFill>
          </p:grpSpPr>
          <p:sp>
            <p:nvSpPr>
              <p:cNvPr id="32" name="Freeform 14">
                <a:extLst>
                  <a:ext uri="{FF2B5EF4-FFF2-40B4-BE49-F238E27FC236}">
                    <a16:creationId xmlns:a16="http://schemas.microsoft.com/office/drawing/2014/main" id="{9A217771-837F-45FB-BF57-8C8C84DF734D}"/>
                  </a:ext>
                </a:extLst>
              </p:cNvPr>
              <p:cNvSpPr>
                <a:spLocks noEditPoints="1"/>
              </p:cNvSpPr>
              <p:nvPr/>
            </p:nvSpPr>
            <p:spPr bwMode="auto">
              <a:xfrm>
                <a:off x="12882563" y="-2224088"/>
                <a:ext cx="371475" cy="371475"/>
              </a:xfrm>
              <a:custGeom>
                <a:avLst/>
                <a:gdLst>
                  <a:gd name="T0" fmla="*/ 48 w 96"/>
                  <a:gd name="T1" fmla="*/ 96 h 96"/>
                  <a:gd name="T2" fmla="*/ 0 w 96"/>
                  <a:gd name="T3" fmla="*/ 48 h 96"/>
                  <a:gd name="T4" fmla="*/ 48 w 96"/>
                  <a:gd name="T5" fmla="*/ 0 h 96"/>
                  <a:gd name="T6" fmla="*/ 96 w 96"/>
                  <a:gd name="T7" fmla="*/ 48 h 96"/>
                  <a:gd name="T8" fmla="*/ 48 w 96"/>
                  <a:gd name="T9" fmla="*/ 96 h 96"/>
                  <a:gd name="T10" fmla="*/ 48 w 96"/>
                  <a:gd name="T11" fmla="*/ 4 h 96"/>
                  <a:gd name="T12" fmla="*/ 4 w 96"/>
                  <a:gd name="T13" fmla="*/ 48 h 96"/>
                  <a:gd name="T14" fmla="*/ 48 w 96"/>
                  <a:gd name="T15" fmla="*/ 92 h 96"/>
                  <a:gd name="T16" fmla="*/ 92 w 96"/>
                  <a:gd name="T17" fmla="*/ 48 h 96"/>
                  <a:gd name="T18" fmla="*/ 48 w 96"/>
                  <a:gd name="T19" fmla="*/ 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96"/>
                    </a:moveTo>
                    <a:cubicBezTo>
                      <a:pt x="22" y="96"/>
                      <a:pt x="0" y="74"/>
                      <a:pt x="0" y="48"/>
                    </a:cubicBezTo>
                    <a:cubicBezTo>
                      <a:pt x="0" y="22"/>
                      <a:pt x="22" y="0"/>
                      <a:pt x="48" y="0"/>
                    </a:cubicBezTo>
                    <a:cubicBezTo>
                      <a:pt x="74" y="0"/>
                      <a:pt x="96" y="22"/>
                      <a:pt x="96" y="48"/>
                    </a:cubicBezTo>
                    <a:cubicBezTo>
                      <a:pt x="96" y="74"/>
                      <a:pt x="74" y="96"/>
                      <a:pt x="48" y="96"/>
                    </a:cubicBezTo>
                    <a:close/>
                    <a:moveTo>
                      <a:pt x="48" y="4"/>
                    </a:moveTo>
                    <a:cubicBezTo>
                      <a:pt x="24" y="4"/>
                      <a:pt x="4" y="24"/>
                      <a:pt x="4" y="48"/>
                    </a:cubicBezTo>
                    <a:cubicBezTo>
                      <a:pt x="4" y="72"/>
                      <a:pt x="24" y="92"/>
                      <a:pt x="48" y="92"/>
                    </a:cubicBezTo>
                    <a:cubicBezTo>
                      <a:pt x="72" y="92"/>
                      <a:pt x="92" y="72"/>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5">
                <a:extLst>
                  <a:ext uri="{FF2B5EF4-FFF2-40B4-BE49-F238E27FC236}">
                    <a16:creationId xmlns:a16="http://schemas.microsoft.com/office/drawing/2014/main" id="{06D4C8BD-E087-4111-83D4-CC00827C1E02}"/>
                  </a:ext>
                </a:extLst>
              </p:cNvPr>
              <p:cNvSpPr>
                <a:spLocks noEditPoints="1"/>
              </p:cNvSpPr>
              <p:nvPr/>
            </p:nvSpPr>
            <p:spPr bwMode="auto">
              <a:xfrm>
                <a:off x="13006388" y="-2116138"/>
                <a:ext cx="155575" cy="155575"/>
              </a:xfrm>
              <a:custGeom>
                <a:avLst/>
                <a:gdLst>
                  <a:gd name="T0" fmla="*/ 2 w 40"/>
                  <a:gd name="T1" fmla="*/ 40 h 40"/>
                  <a:gd name="T2" fmla="*/ 1 w 40"/>
                  <a:gd name="T3" fmla="*/ 40 h 40"/>
                  <a:gd name="T4" fmla="*/ 0 w 40"/>
                  <a:gd name="T5" fmla="*/ 38 h 40"/>
                  <a:gd name="T6" fmla="*/ 0 w 40"/>
                  <a:gd name="T7" fmla="*/ 2 h 40"/>
                  <a:gd name="T8" fmla="*/ 1 w 40"/>
                  <a:gd name="T9" fmla="*/ 0 h 40"/>
                  <a:gd name="T10" fmla="*/ 3 w 40"/>
                  <a:gd name="T11" fmla="*/ 0 h 40"/>
                  <a:gd name="T12" fmla="*/ 39 w 40"/>
                  <a:gd name="T13" fmla="*/ 18 h 40"/>
                  <a:gd name="T14" fmla="*/ 40 w 40"/>
                  <a:gd name="T15" fmla="*/ 20 h 40"/>
                  <a:gd name="T16" fmla="*/ 39 w 40"/>
                  <a:gd name="T17" fmla="*/ 22 h 40"/>
                  <a:gd name="T18" fmla="*/ 3 w 40"/>
                  <a:gd name="T19" fmla="*/ 40 h 40"/>
                  <a:gd name="T20" fmla="*/ 2 w 40"/>
                  <a:gd name="T21" fmla="*/ 40 h 40"/>
                  <a:gd name="T22" fmla="*/ 4 w 40"/>
                  <a:gd name="T23" fmla="*/ 5 h 40"/>
                  <a:gd name="T24" fmla="*/ 4 w 40"/>
                  <a:gd name="T25" fmla="*/ 35 h 40"/>
                  <a:gd name="T26" fmla="*/ 34 w 40"/>
                  <a:gd name="T27" fmla="*/ 20 h 40"/>
                  <a:gd name="T28" fmla="*/ 4 w 40"/>
                  <a:gd name="T29"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40">
                    <a:moveTo>
                      <a:pt x="2" y="40"/>
                    </a:moveTo>
                    <a:cubicBezTo>
                      <a:pt x="2" y="40"/>
                      <a:pt x="1" y="40"/>
                      <a:pt x="1" y="40"/>
                    </a:cubicBezTo>
                    <a:cubicBezTo>
                      <a:pt x="0" y="39"/>
                      <a:pt x="0" y="39"/>
                      <a:pt x="0" y="38"/>
                    </a:cubicBezTo>
                    <a:cubicBezTo>
                      <a:pt x="0" y="2"/>
                      <a:pt x="0" y="2"/>
                      <a:pt x="0" y="2"/>
                    </a:cubicBezTo>
                    <a:cubicBezTo>
                      <a:pt x="0" y="1"/>
                      <a:pt x="0" y="1"/>
                      <a:pt x="1" y="0"/>
                    </a:cubicBezTo>
                    <a:cubicBezTo>
                      <a:pt x="2" y="0"/>
                      <a:pt x="2" y="0"/>
                      <a:pt x="3" y="0"/>
                    </a:cubicBezTo>
                    <a:cubicBezTo>
                      <a:pt x="39" y="18"/>
                      <a:pt x="39" y="18"/>
                      <a:pt x="39" y="18"/>
                    </a:cubicBezTo>
                    <a:cubicBezTo>
                      <a:pt x="40" y="19"/>
                      <a:pt x="40" y="19"/>
                      <a:pt x="40" y="20"/>
                    </a:cubicBezTo>
                    <a:cubicBezTo>
                      <a:pt x="40" y="21"/>
                      <a:pt x="40" y="21"/>
                      <a:pt x="39" y="22"/>
                    </a:cubicBezTo>
                    <a:cubicBezTo>
                      <a:pt x="3" y="40"/>
                      <a:pt x="3" y="40"/>
                      <a:pt x="3" y="40"/>
                    </a:cubicBezTo>
                    <a:cubicBezTo>
                      <a:pt x="3" y="40"/>
                      <a:pt x="2" y="40"/>
                      <a:pt x="2" y="40"/>
                    </a:cubicBezTo>
                    <a:close/>
                    <a:moveTo>
                      <a:pt x="4" y="5"/>
                    </a:moveTo>
                    <a:cubicBezTo>
                      <a:pt x="4" y="35"/>
                      <a:pt x="4" y="35"/>
                      <a:pt x="4" y="35"/>
                    </a:cubicBezTo>
                    <a:cubicBezTo>
                      <a:pt x="34" y="20"/>
                      <a:pt x="34" y="20"/>
                      <a:pt x="34" y="20"/>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5" name="Picture 24" descr="A screen shot of a computer&#10;&#10;Description automatically generated">
              <a:extLst>
                <a:ext uri="{FF2B5EF4-FFF2-40B4-BE49-F238E27FC236}">
                  <a16:creationId xmlns:a16="http://schemas.microsoft.com/office/drawing/2014/main" id="{40D2B5EE-BBBA-4DEB-9221-5016845C0319}"/>
                </a:ext>
              </a:extLst>
            </p:cNvPr>
            <p:cNvPicPr>
              <a:picLocks noChangeAspect="1"/>
            </p:cNvPicPr>
            <p:nvPr/>
          </p:nvPicPr>
          <p:blipFill>
            <a:blip r:embed="rId5"/>
            <a:stretch>
              <a:fillRect/>
            </a:stretch>
          </p:blipFill>
          <p:spPr>
            <a:xfrm>
              <a:off x="4065617" y="1059816"/>
              <a:ext cx="8046286" cy="4738367"/>
            </a:xfrm>
            <a:prstGeom prst="rect">
              <a:avLst/>
            </a:prstGeom>
          </p:spPr>
        </p:pic>
      </p:grpSp>
    </p:spTree>
    <p:extLst>
      <p:ext uri="{BB962C8B-B14F-4D97-AF65-F5344CB8AC3E}">
        <p14:creationId xmlns:p14="http://schemas.microsoft.com/office/powerpoint/2010/main" val="3769909538"/>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5060523"/>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6" name="Rectangle 75">
            <a:extLst>
              <a:ext uri="{FF2B5EF4-FFF2-40B4-BE49-F238E27FC236}">
                <a16:creationId xmlns:a16="http://schemas.microsoft.com/office/drawing/2014/main" id="{14B5D7FE-7D71-82FE-D6C4-FF0E0019031A}"/>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76">
            <a:extLst>
              <a:ext uri="{FF2B5EF4-FFF2-40B4-BE49-F238E27FC236}">
                <a16:creationId xmlns:a16="http://schemas.microsoft.com/office/drawing/2014/main" id="{8CDD7339-7A4E-8D7D-41D8-24F1525ED0D3}"/>
              </a:ext>
            </a:extLst>
          </p:cNvPr>
          <p:cNvSpPr/>
          <p:nvPr/>
        </p:nvSpPr>
        <p:spPr>
          <a:xfrm>
            <a:off x="10986303" y="441767"/>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TextBox 77">
            <a:extLst>
              <a:ext uri="{FF2B5EF4-FFF2-40B4-BE49-F238E27FC236}">
                <a16:creationId xmlns:a16="http://schemas.microsoft.com/office/drawing/2014/main" id="{D75E3B2E-9959-EAA4-BE01-889A26A1EAF0}"/>
              </a:ext>
            </a:extLst>
          </p:cNvPr>
          <p:cNvSpPr txBox="1"/>
          <p:nvPr/>
        </p:nvSpPr>
        <p:spPr>
          <a:xfrm>
            <a:off x="3135677" y="659757"/>
            <a:ext cx="7520650" cy="523220"/>
          </a:xfrm>
          <a:prstGeom prst="rect">
            <a:avLst/>
          </a:prstGeom>
          <a:noFill/>
        </p:spPr>
        <p:txBody>
          <a:bodyPr wrap="square">
            <a:spAutoFit/>
          </a:bodyPr>
          <a:lstStyle/>
          <a:p>
            <a:r>
              <a:rPr lang="en-US" sz="2800" b="1" dirty="0">
                <a:solidFill>
                  <a:schemeClr val="accent1"/>
                </a:solidFill>
                <a:latin typeface="+mj-lt"/>
              </a:rPr>
              <a:t>REFERENCES</a:t>
            </a:r>
          </a:p>
        </p:txBody>
      </p:sp>
      <p:grpSp>
        <p:nvGrpSpPr>
          <p:cNvPr id="80" name="Group 79">
            <a:extLst>
              <a:ext uri="{FF2B5EF4-FFF2-40B4-BE49-F238E27FC236}">
                <a16:creationId xmlns:a16="http://schemas.microsoft.com/office/drawing/2014/main" id="{82CB3277-64E6-30CA-1436-59E68B3F6975}"/>
              </a:ext>
            </a:extLst>
          </p:cNvPr>
          <p:cNvGrpSpPr/>
          <p:nvPr/>
        </p:nvGrpSpPr>
        <p:grpSpPr>
          <a:xfrm>
            <a:off x="3247563" y="1311445"/>
            <a:ext cx="602457" cy="57150"/>
            <a:chOff x="10806101" y="5722143"/>
            <a:chExt cx="602457" cy="57150"/>
          </a:xfrm>
        </p:grpSpPr>
        <p:sp>
          <p:nvSpPr>
            <p:cNvPr id="81" name="Oval 80">
              <a:extLst>
                <a:ext uri="{FF2B5EF4-FFF2-40B4-BE49-F238E27FC236}">
                  <a16:creationId xmlns:a16="http://schemas.microsoft.com/office/drawing/2014/main" id="{807D66C1-31B9-8CF5-6281-28C4FE147A8C}"/>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31E3EFD-96B1-5589-6AF0-44A8C68C0B8B}"/>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BEA3CCC5-BE1C-4AE5-4246-B7FE741C4B0A}"/>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35E3FC9D-583A-589B-5A01-48352266830B}"/>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TextBox 97">
            <a:extLst>
              <a:ext uri="{FF2B5EF4-FFF2-40B4-BE49-F238E27FC236}">
                <a16:creationId xmlns:a16="http://schemas.microsoft.com/office/drawing/2014/main" id="{B6A9725F-F115-A07F-7768-7CC4ACB231B2}"/>
              </a:ext>
            </a:extLst>
          </p:cNvPr>
          <p:cNvSpPr txBox="1"/>
          <p:nvPr/>
        </p:nvSpPr>
        <p:spPr>
          <a:xfrm>
            <a:off x="3247563" y="2233914"/>
            <a:ext cx="8088588" cy="1846659"/>
          </a:xfrm>
          <a:prstGeom prst="rect">
            <a:avLst/>
          </a:prstGeom>
          <a:noFill/>
        </p:spPr>
        <p:txBody>
          <a:bodyPr wrap="square" lIns="0" tIns="0" rIns="0" bIns="0" rtlCol="0">
            <a:spAutoFit/>
          </a:bodyPr>
          <a:lstStyle/>
          <a:p>
            <a:pPr marL="285750" indent="-285750" algn="l">
              <a:buFont typeface="Arial" panose="020B0604020202020204" pitchFamily="34" charset="0"/>
              <a:buChar char="•"/>
            </a:pPr>
            <a:r>
              <a:rPr lang="en-IN" sz="2000" dirty="0">
                <a:solidFill>
                  <a:schemeClr val="bg1"/>
                </a:solidFill>
                <a:latin typeface="Aptos" panose="020B0004020202020204" pitchFamily="34" charset="0"/>
                <a:hlinkClick r:id="rId3"/>
              </a:rPr>
              <a:t>https://www.w3schools.com/js/</a:t>
            </a:r>
            <a:endParaRPr lang="en-IN" sz="2000" dirty="0">
              <a:solidFill>
                <a:schemeClr val="bg1"/>
              </a:solidFill>
              <a:latin typeface="Aptos" panose="020B0004020202020204" pitchFamily="34" charset="0"/>
            </a:endParaRPr>
          </a:p>
          <a:p>
            <a:pPr marL="285750" indent="-285750" algn="l">
              <a:buFont typeface="Arial" panose="020B0604020202020204" pitchFamily="34" charset="0"/>
              <a:buChar char="•"/>
            </a:pPr>
            <a:r>
              <a:rPr lang="en-IN" sz="2000" dirty="0">
                <a:solidFill>
                  <a:schemeClr val="bg1"/>
                </a:solidFill>
                <a:latin typeface="Aptos" panose="020B0004020202020204" pitchFamily="34" charset="0"/>
                <a:hlinkClick r:id="rId4"/>
              </a:rPr>
              <a:t>https://www.youtube.com/@CodeWithHarry</a:t>
            </a:r>
            <a:endParaRPr lang="en-IN" sz="2000" dirty="0">
              <a:solidFill>
                <a:schemeClr val="bg1"/>
              </a:solidFill>
              <a:latin typeface="Aptos" panose="020B0004020202020204" pitchFamily="34" charset="0"/>
            </a:endParaRPr>
          </a:p>
          <a:p>
            <a:pPr marL="285750" indent="-285750" algn="l">
              <a:buFont typeface="Arial" panose="020B0604020202020204" pitchFamily="34" charset="0"/>
              <a:buChar char="•"/>
            </a:pPr>
            <a:r>
              <a:rPr lang="en-IN" sz="2000" dirty="0">
                <a:solidFill>
                  <a:schemeClr val="bg1"/>
                </a:solidFill>
                <a:latin typeface="Aptos" panose="020B0004020202020204" pitchFamily="34" charset="0"/>
                <a:hlinkClick r:id="rId5"/>
              </a:rPr>
              <a:t>https://www.mongodb.com/docs/</a:t>
            </a:r>
            <a:endParaRPr lang="en-IN" sz="2000" dirty="0">
              <a:solidFill>
                <a:schemeClr val="bg1"/>
              </a:solidFill>
              <a:latin typeface="Aptos" panose="020B0004020202020204" pitchFamily="34" charset="0"/>
            </a:endParaRPr>
          </a:p>
          <a:p>
            <a:pPr marL="285750" indent="-285750" algn="l">
              <a:buFont typeface="Arial" panose="020B0604020202020204" pitchFamily="34" charset="0"/>
              <a:buChar char="•"/>
            </a:pPr>
            <a:r>
              <a:rPr lang="en-IN" sz="2000" dirty="0">
                <a:solidFill>
                  <a:schemeClr val="bg1"/>
                </a:solidFill>
                <a:latin typeface="Aptos" panose="020B0004020202020204" pitchFamily="34" charset="0"/>
                <a:hlinkClick r:id="rId6"/>
              </a:rPr>
              <a:t>https://nodejs.org/en/docs</a:t>
            </a:r>
            <a:endParaRPr lang="en-IN" sz="2000" dirty="0">
              <a:solidFill>
                <a:schemeClr val="bg1"/>
              </a:solidFill>
              <a:latin typeface="Aptos" panose="020B0004020202020204" pitchFamily="34" charset="0"/>
            </a:endParaRPr>
          </a:p>
          <a:p>
            <a:pPr marL="285750" indent="-285750" algn="l">
              <a:buFont typeface="Arial" panose="020B0604020202020204" pitchFamily="34" charset="0"/>
              <a:buChar char="•"/>
            </a:pPr>
            <a:r>
              <a:rPr lang="en-IN" sz="2000" dirty="0">
                <a:solidFill>
                  <a:schemeClr val="bg1"/>
                </a:solidFill>
                <a:latin typeface="Aptos" panose="020B0004020202020204" pitchFamily="34" charset="0"/>
                <a:hlinkClick r:id="rId7"/>
              </a:rPr>
              <a:t>https://devdocs.io/react/</a:t>
            </a:r>
            <a:endParaRPr lang="en-IN" sz="2000" dirty="0">
              <a:solidFill>
                <a:schemeClr val="bg1"/>
              </a:solidFill>
              <a:latin typeface="Aptos" panose="020B0004020202020204" pitchFamily="34" charset="0"/>
            </a:endParaRPr>
          </a:p>
          <a:p>
            <a:pPr marL="285750" indent="-285750" algn="l">
              <a:buFont typeface="Arial" panose="020B0604020202020204" pitchFamily="34" charset="0"/>
              <a:buChar char="•"/>
            </a:pPr>
            <a:endParaRPr lang="en-IN" sz="2000" dirty="0">
              <a:solidFill>
                <a:schemeClr val="bg1"/>
              </a:solidFill>
              <a:latin typeface="Aptos" panose="020B0004020202020204" pitchFamily="34" charset="0"/>
            </a:endParaRPr>
          </a:p>
        </p:txBody>
      </p:sp>
    </p:spTree>
    <p:extLst>
      <p:ext uri="{BB962C8B-B14F-4D97-AF65-F5344CB8AC3E}">
        <p14:creationId xmlns:p14="http://schemas.microsoft.com/office/powerpoint/2010/main" val="2122173319"/>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rgbClr val="090E2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186C8BE2-35C2-46CA-89D9-99B73C6C4825}"/>
              </a:ext>
            </a:extLst>
          </p:cNvPr>
          <p:cNvSpPr/>
          <p:nvPr/>
        </p:nvSpPr>
        <p:spPr>
          <a:xfrm>
            <a:off x="0" y="0"/>
            <a:ext cx="530454"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0" name="Rectangle 39">
            <a:extLst>
              <a:ext uri="{FF2B5EF4-FFF2-40B4-BE49-F238E27FC236}">
                <a16:creationId xmlns:a16="http://schemas.microsoft.com/office/drawing/2014/main" id="{2A1097E9-9E5C-40DD-981F-D2B0BB308F77}"/>
              </a:ext>
            </a:extLst>
          </p:cNvPr>
          <p:cNvSpPr/>
          <p:nvPr/>
        </p:nvSpPr>
        <p:spPr>
          <a:xfrm>
            <a:off x="530454" y="785160"/>
            <a:ext cx="11143221" cy="5759450"/>
          </a:xfrm>
          <a:prstGeom prst="rect">
            <a:avLst/>
          </a:prstGeom>
          <a:solidFill>
            <a:srgbClr val="090E21"/>
          </a:solidFill>
          <a:ln>
            <a:noFill/>
          </a:ln>
          <a:effectLst>
            <a:outerShdw blurRad="330200" sx="102000" sy="102000" algn="ctr" rotWithShape="0">
              <a:schemeClr val="accent2">
                <a:lumMod val="50000"/>
                <a:alpha val="7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22" name="Rectangle 21">
            <a:extLst>
              <a:ext uri="{FF2B5EF4-FFF2-40B4-BE49-F238E27FC236}">
                <a16:creationId xmlns:a16="http://schemas.microsoft.com/office/drawing/2014/main" id="{BAF17775-3276-4F51-92E1-356100C4AFDF}"/>
              </a:ext>
            </a:extLst>
          </p:cNvPr>
          <p:cNvSpPr/>
          <p:nvPr/>
        </p:nvSpPr>
        <p:spPr>
          <a:xfrm>
            <a:off x="518879" y="721375"/>
            <a:ext cx="6622100" cy="5759450"/>
          </a:xfrm>
          <a:prstGeom prst="rect">
            <a:avLst/>
          </a:prstGeom>
          <a:gradFill>
            <a:gsLst>
              <a:gs pos="0">
                <a:schemeClr val="accent1"/>
              </a:gs>
              <a:gs pos="100000">
                <a:schemeClr val="accent2">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nvGrpSpPr>
          <p:cNvPr id="41" name="Group 40">
            <a:extLst>
              <a:ext uri="{FF2B5EF4-FFF2-40B4-BE49-F238E27FC236}">
                <a16:creationId xmlns:a16="http://schemas.microsoft.com/office/drawing/2014/main" id="{AAF7C432-E4CD-41C4-9700-CF724A22C4A5}"/>
              </a:ext>
            </a:extLst>
          </p:cNvPr>
          <p:cNvGrpSpPr/>
          <p:nvPr/>
        </p:nvGrpSpPr>
        <p:grpSpPr>
          <a:xfrm>
            <a:off x="10916145" y="6298672"/>
            <a:ext cx="602457" cy="57150"/>
            <a:chOff x="10806101" y="5722143"/>
            <a:chExt cx="602457" cy="57150"/>
          </a:xfrm>
        </p:grpSpPr>
        <p:sp>
          <p:nvSpPr>
            <p:cNvPr id="42" name="Oval 41">
              <a:extLst>
                <a:ext uri="{FF2B5EF4-FFF2-40B4-BE49-F238E27FC236}">
                  <a16:creationId xmlns:a16="http://schemas.microsoft.com/office/drawing/2014/main" id="{56C4EF5E-F6FC-40F6-AC57-9D779074F121}"/>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3" name="Oval 42">
              <a:extLst>
                <a:ext uri="{FF2B5EF4-FFF2-40B4-BE49-F238E27FC236}">
                  <a16:creationId xmlns:a16="http://schemas.microsoft.com/office/drawing/2014/main" id="{365BB154-6532-42A0-87DA-E22D8FE5D8CD}"/>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48" name="Oval 47">
              <a:extLst>
                <a:ext uri="{FF2B5EF4-FFF2-40B4-BE49-F238E27FC236}">
                  <a16:creationId xmlns:a16="http://schemas.microsoft.com/office/drawing/2014/main" id="{0A16DCDE-6786-44C0-A3AB-9CEC466E5B75}"/>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sp>
          <p:nvSpPr>
            <p:cNvPr id="53" name="Oval 52">
              <a:extLst>
                <a:ext uri="{FF2B5EF4-FFF2-40B4-BE49-F238E27FC236}">
                  <a16:creationId xmlns:a16="http://schemas.microsoft.com/office/drawing/2014/main" id="{3D6BC93C-3ACF-4DB8-8F18-6CA31582C835}"/>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3" name="Group 2">
            <a:extLst>
              <a:ext uri="{FF2B5EF4-FFF2-40B4-BE49-F238E27FC236}">
                <a16:creationId xmlns:a16="http://schemas.microsoft.com/office/drawing/2014/main" id="{885A9644-3976-4B48-BB6A-E7873609D724}"/>
              </a:ext>
            </a:extLst>
          </p:cNvPr>
          <p:cNvGrpSpPr/>
          <p:nvPr/>
        </p:nvGrpSpPr>
        <p:grpSpPr>
          <a:xfrm>
            <a:off x="6254440" y="1417494"/>
            <a:ext cx="7878931" cy="4729068"/>
            <a:chOff x="6254440" y="1417494"/>
            <a:chExt cx="7878931" cy="4729068"/>
          </a:xfrm>
        </p:grpSpPr>
        <p:sp>
          <p:nvSpPr>
            <p:cNvPr id="57" name="TextBox 56">
              <a:extLst>
                <a:ext uri="{FF2B5EF4-FFF2-40B4-BE49-F238E27FC236}">
                  <a16:creationId xmlns:a16="http://schemas.microsoft.com/office/drawing/2014/main" id="{C819B428-1197-452B-9FB3-12990BAABD27}"/>
                </a:ext>
              </a:extLst>
            </p:cNvPr>
            <p:cNvSpPr txBox="1"/>
            <p:nvPr/>
          </p:nvSpPr>
          <p:spPr>
            <a:xfrm>
              <a:off x="6254440" y="1417494"/>
              <a:ext cx="4530981" cy="1231106"/>
            </a:xfrm>
            <a:prstGeom prst="rect">
              <a:avLst/>
            </a:prstGeom>
            <a:noFill/>
          </p:spPr>
          <p:txBody>
            <a:bodyPr wrap="square" lIns="0" tIns="0" rIns="0" bIns="0" rtlCol="0" anchor="b">
              <a:spAutoFit/>
            </a:bodyPr>
            <a:lstStyle/>
            <a:p>
              <a:r>
                <a:rPr lang="en-US" sz="8000" b="1" dirty="0">
                  <a:solidFill>
                    <a:schemeClr val="bg1"/>
                  </a:solidFill>
                  <a:latin typeface="+mj-lt"/>
                </a:rPr>
                <a:t>THANK</a:t>
              </a:r>
              <a:endParaRPr lang="en-US" sz="8000" dirty="0">
                <a:solidFill>
                  <a:schemeClr val="bg1"/>
                </a:solidFill>
              </a:endParaRPr>
            </a:p>
          </p:txBody>
        </p:sp>
        <p:sp>
          <p:nvSpPr>
            <p:cNvPr id="58" name="Rectangle 57">
              <a:extLst>
                <a:ext uri="{FF2B5EF4-FFF2-40B4-BE49-F238E27FC236}">
                  <a16:creationId xmlns:a16="http://schemas.microsoft.com/office/drawing/2014/main" id="{AC1B7339-59D0-4ABD-A3AA-D5E8A241564E}"/>
                </a:ext>
              </a:extLst>
            </p:cNvPr>
            <p:cNvSpPr/>
            <p:nvPr/>
          </p:nvSpPr>
          <p:spPr>
            <a:xfrm>
              <a:off x="9602390" y="5161677"/>
              <a:ext cx="4530981" cy="984885"/>
            </a:xfrm>
            <a:prstGeom prst="rect">
              <a:avLst/>
            </a:prstGeom>
          </p:spPr>
          <p:txBody>
            <a:bodyPr wrap="square" lIns="0" tIns="0" rIns="0" bIns="0">
              <a:spAutoFit/>
            </a:bodyPr>
            <a:lstStyle/>
            <a:p>
              <a:r>
                <a:rPr lang="en-US" sz="1600" dirty="0">
                  <a:solidFill>
                    <a:schemeClr val="bg1"/>
                  </a:solidFill>
                </a:rPr>
                <a:t>Project By,</a:t>
              </a:r>
            </a:p>
            <a:p>
              <a:r>
                <a:rPr lang="en-US" sz="1600" dirty="0">
                  <a:solidFill>
                    <a:schemeClr val="bg1"/>
                  </a:solidFill>
                </a:rPr>
                <a:t>	Arth Vala</a:t>
              </a:r>
            </a:p>
            <a:p>
              <a:r>
                <a:rPr lang="en-US" sz="1600" dirty="0">
                  <a:solidFill>
                    <a:schemeClr val="bg1"/>
                  </a:solidFill>
                </a:rPr>
                <a:t>	Chetan Patil</a:t>
              </a:r>
            </a:p>
            <a:p>
              <a:r>
                <a:rPr lang="en-US" sz="1600" dirty="0">
                  <a:solidFill>
                    <a:schemeClr val="bg1"/>
                  </a:solidFill>
                </a:rPr>
                <a:t>	Prince Jasani</a:t>
              </a:r>
            </a:p>
          </p:txBody>
        </p:sp>
        <p:sp>
          <p:nvSpPr>
            <p:cNvPr id="62" name="TextBox 61">
              <a:extLst>
                <a:ext uri="{FF2B5EF4-FFF2-40B4-BE49-F238E27FC236}">
                  <a16:creationId xmlns:a16="http://schemas.microsoft.com/office/drawing/2014/main" id="{0683686E-EFE0-4BD3-A6AC-EA226545F994}"/>
                </a:ext>
              </a:extLst>
            </p:cNvPr>
            <p:cNvSpPr txBox="1"/>
            <p:nvPr/>
          </p:nvSpPr>
          <p:spPr>
            <a:xfrm>
              <a:off x="6254440" y="2369994"/>
              <a:ext cx="4530981" cy="1231106"/>
            </a:xfrm>
            <a:prstGeom prst="rect">
              <a:avLst/>
            </a:prstGeom>
            <a:noFill/>
          </p:spPr>
          <p:txBody>
            <a:bodyPr wrap="square" lIns="0" tIns="0" rIns="0" bIns="0" rtlCol="0" anchor="b">
              <a:spAutoFit/>
            </a:bodyPr>
            <a:lstStyle/>
            <a:p>
              <a:r>
                <a:rPr lang="en-US" sz="8000" b="1" dirty="0">
                  <a:solidFill>
                    <a:schemeClr val="bg1"/>
                  </a:solidFill>
                  <a:latin typeface="+mj-lt"/>
                </a:rPr>
                <a:t>YOU!</a:t>
              </a:r>
              <a:endParaRPr lang="en-US" sz="8000" dirty="0">
                <a:solidFill>
                  <a:schemeClr val="bg1"/>
                </a:solidFill>
              </a:endParaRPr>
            </a:p>
          </p:txBody>
        </p:sp>
      </p:grpSp>
      <p:cxnSp>
        <p:nvCxnSpPr>
          <p:cNvPr id="63" name="Straight Connector 62">
            <a:extLst>
              <a:ext uri="{FF2B5EF4-FFF2-40B4-BE49-F238E27FC236}">
                <a16:creationId xmlns:a16="http://schemas.microsoft.com/office/drawing/2014/main" id="{2C83202C-4F49-4C3D-9FA4-9E8B17F053BD}"/>
              </a:ext>
            </a:extLst>
          </p:cNvPr>
          <p:cNvCxnSpPr>
            <a:cxnSpLocks/>
          </p:cNvCxnSpPr>
          <p:nvPr/>
        </p:nvCxnSpPr>
        <p:spPr>
          <a:xfrm>
            <a:off x="744764" y="4107424"/>
            <a:ext cx="510358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015060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AD93755-FD6A-4B3F-B29C-1FB584CCDED5}"/>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3" name="Group 192">
            <a:extLst>
              <a:ext uri="{FF2B5EF4-FFF2-40B4-BE49-F238E27FC236}">
                <a16:creationId xmlns:a16="http://schemas.microsoft.com/office/drawing/2014/main" id="{112D09B7-E76A-48E0-89F8-EA857D978483}"/>
              </a:ext>
            </a:extLst>
          </p:cNvPr>
          <p:cNvGrpSpPr/>
          <p:nvPr/>
        </p:nvGrpSpPr>
        <p:grpSpPr>
          <a:xfrm>
            <a:off x="376239" y="1549789"/>
            <a:ext cx="2466116" cy="768879"/>
            <a:chOff x="376239" y="1549789"/>
            <a:chExt cx="2466116" cy="768879"/>
          </a:xfrm>
        </p:grpSpPr>
        <p:sp>
          <p:nvSpPr>
            <p:cNvPr id="188" name="Rectangle: Top Corners Rounded 187">
              <a:extLst>
                <a:ext uri="{FF2B5EF4-FFF2-40B4-BE49-F238E27FC236}">
                  <a16:creationId xmlns:a16="http://schemas.microsoft.com/office/drawing/2014/main" id="{64238EC8-053C-4A7B-AE44-3C9AD781896A}"/>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95">
              <a:extLst>
                <a:ext uri="{FF2B5EF4-FFF2-40B4-BE49-F238E27FC236}">
                  <a16:creationId xmlns:a16="http://schemas.microsoft.com/office/drawing/2014/main" id="{64ADCABE-A594-4600-956A-733BBF14D8FD}"/>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95">
              <a:extLst>
                <a:ext uri="{FF2B5EF4-FFF2-40B4-BE49-F238E27FC236}">
                  <a16:creationId xmlns:a16="http://schemas.microsoft.com/office/drawing/2014/main" id="{77823DE5-92D6-4B78-834B-674025137976}"/>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056" name="TextBox 2055">
            <a:extLst>
              <a:ext uri="{FF2B5EF4-FFF2-40B4-BE49-F238E27FC236}">
                <a16:creationId xmlns:a16="http://schemas.microsoft.com/office/drawing/2014/main" id="{52EEAFF4-DAC7-44E9-8AFB-B2AA4DA32BAF}"/>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176" name="Group 175">
            <a:extLst>
              <a:ext uri="{FF2B5EF4-FFF2-40B4-BE49-F238E27FC236}">
                <a16:creationId xmlns:a16="http://schemas.microsoft.com/office/drawing/2014/main" id="{99958637-625B-4257-9F51-B26D34BCFC08}"/>
              </a:ext>
            </a:extLst>
          </p:cNvPr>
          <p:cNvGrpSpPr/>
          <p:nvPr/>
        </p:nvGrpSpPr>
        <p:grpSpPr>
          <a:xfrm>
            <a:off x="708060" y="2824781"/>
            <a:ext cx="2114882" cy="215444"/>
            <a:chOff x="668958" y="2550768"/>
            <a:chExt cx="2114882" cy="215444"/>
          </a:xfrm>
        </p:grpSpPr>
        <p:grpSp>
          <p:nvGrpSpPr>
            <p:cNvPr id="104" name="Group 103">
              <a:extLst>
                <a:ext uri="{FF2B5EF4-FFF2-40B4-BE49-F238E27FC236}">
                  <a16:creationId xmlns:a16="http://schemas.microsoft.com/office/drawing/2014/main" id="{4F64B31A-C1F3-4C3E-A5D5-EA5BDDF9D9F1}"/>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06" name="Freeform 28">
                <a:extLst>
                  <a:ext uri="{FF2B5EF4-FFF2-40B4-BE49-F238E27FC236}">
                    <a16:creationId xmlns:a16="http://schemas.microsoft.com/office/drawing/2014/main" id="{8FDB1A53-33BB-475A-BF26-644AD890578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7" name="Freeform 29">
                <a:extLst>
                  <a:ext uri="{FF2B5EF4-FFF2-40B4-BE49-F238E27FC236}">
                    <a16:creationId xmlns:a16="http://schemas.microsoft.com/office/drawing/2014/main" id="{563049A2-5C9B-4836-A3C4-CE88B48FCA5A}"/>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8" name="Freeform 30">
                <a:extLst>
                  <a:ext uri="{FF2B5EF4-FFF2-40B4-BE49-F238E27FC236}">
                    <a16:creationId xmlns:a16="http://schemas.microsoft.com/office/drawing/2014/main" id="{913840AB-EA76-4ED8-8987-65B13CD79D71}"/>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9" name="Freeform 31">
                <a:extLst>
                  <a:ext uri="{FF2B5EF4-FFF2-40B4-BE49-F238E27FC236}">
                    <a16:creationId xmlns:a16="http://schemas.microsoft.com/office/drawing/2014/main" id="{2F84762E-3244-4BAE-B483-9CE2BD379CD3}"/>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0" name="Freeform 32">
                <a:extLst>
                  <a:ext uri="{FF2B5EF4-FFF2-40B4-BE49-F238E27FC236}">
                    <a16:creationId xmlns:a16="http://schemas.microsoft.com/office/drawing/2014/main" id="{C7503F4A-FD76-411F-89B9-CDB61E95C94D}"/>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1" name="Freeform 33">
                <a:extLst>
                  <a:ext uri="{FF2B5EF4-FFF2-40B4-BE49-F238E27FC236}">
                    <a16:creationId xmlns:a16="http://schemas.microsoft.com/office/drawing/2014/main" id="{E21A373E-1AB2-47DA-9F91-CFC4A10E482B}"/>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2" name="Freeform 34">
                <a:extLst>
                  <a:ext uri="{FF2B5EF4-FFF2-40B4-BE49-F238E27FC236}">
                    <a16:creationId xmlns:a16="http://schemas.microsoft.com/office/drawing/2014/main" id="{9F8AE030-7DF2-49F5-A2BF-79F8D3F359FA}"/>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3" name="Freeform 35">
                <a:extLst>
                  <a:ext uri="{FF2B5EF4-FFF2-40B4-BE49-F238E27FC236}">
                    <a16:creationId xmlns:a16="http://schemas.microsoft.com/office/drawing/2014/main" id="{75A014CB-52C2-4CAC-92B1-039250C93180}"/>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4" name="Freeform 36">
                <a:extLst>
                  <a:ext uri="{FF2B5EF4-FFF2-40B4-BE49-F238E27FC236}">
                    <a16:creationId xmlns:a16="http://schemas.microsoft.com/office/drawing/2014/main" id="{38C98745-0FA1-4770-98C3-6BFA0B5BE6CC}"/>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05" name="TextBox 104">
              <a:extLst>
                <a:ext uri="{FF2B5EF4-FFF2-40B4-BE49-F238E27FC236}">
                  <a16:creationId xmlns:a16="http://schemas.microsoft.com/office/drawing/2014/main" id="{467DF15F-1E58-4CE6-A513-EA5E427E84B5}"/>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Your video</a:t>
              </a:r>
            </a:p>
          </p:txBody>
        </p:sp>
      </p:grpSp>
      <p:grpSp>
        <p:nvGrpSpPr>
          <p:cNvPr id="90" name="Group 89">
            <a:extLst>
              <a:ext uri="{FF2B5EF4-FFF2-40B4-BE49-F238E27FC236}">
                <a16:creationId xmlns:a16="http://schemas.microsoft.com/office/drawing/2014/main" id="{1A8A2D57-0137-4128-99F4-4B7A61D4410A}"/>
              </a:ext>
            </a:extLst>
          </p:cNvPr>
          <p:cNvGrpSpPr/>
          <p:nvPr/>
        </p:nvGrpSpPr>
        <p:grpSpPr>
          <a:xfrm>
            <a:off x="712293" y="1819797"/>
            <a:ext cx="2110649" cy="215444"/>
            <a:chOff x="673191" y="1583558"/>
            <a:chExt cx="2110649" cy="215444"/>
          </a:xfrm>
        </p:grpSpPr>
        <p:sp>
          <p:nvSpPr>
            <p:cNvPr id="2070" name="TextBox 2069">
              <a:extLst>
                <a:ext uri="{FF2B5EF4-FFF2-40B4-BE49-F238E27FC236}">
                  <a16:creationId xmlns:a16="http://schemas.microsoft.com/office/drawing/2014/main" id="{3885EC3B-435C-4EE6-85EB-1A1CB96012CB}"/>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p>
              <a:r>
                <a:rPr lang="en-US" sz="1400" b="1" dirty="0">
                  <a:solidFill>
                    <a:schemeClr val="accent1"/>
                  </a:solidFill>
                  <a:latin typeface="+mj-lt"/>
                </a:rPr>
                <a:t>Home</a:t>
              </a:r>
            </a:p>
          </p:txBody>
        </p:sp>
        <p:grpSp>
          <p:nvGrpSpPr>
            <p:cNvPr id="2080" name="Group 2079">
              <a:extLst>
                <a:ext uri="{FF2B5EF4-FFF2-40B4-BE49-F238E27FC236}">
                  <a16:creationId xmlns:a16="http://schemas.microsoft.com/office/drawing/2014/main" id="{3ACC1DB5-94A0-463E-9D17-415515BE117B}"/>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076" name="Freeform 40">
                <a:extLst>
                  <a:ext uri="{FF2B5EF4-FFF2-40B4-BE49-F238E27FC236}">
                    <a16:creationId xmlns:a16="http://schemas.microsoft.com/office/drawing/2014/main" id="{A687222F-35CE-48AB-85F9-5B65E6D90772}"/>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7" name="Freeform 41">
                <a:extLst>
                  <a:ext uri="{FF2B5EF4-FFF2-40B4-BE49-F238E27FC236}">
                    <a16:creationId xmlns:a16="http://schemas.microsoft.com/office/drawing/2014/main" id="{F0AC3D10-8537-4F5C-BA51-BE86E4C157C4}"/>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8" name="Freeform 42">
                <a:extLst>
                  <a:ext uri="{FF2B5EF4-FFF2-40B4-BE49-F238E27FC236}">
                    <a16:creationId xmlns:a16="http://schemas.microsoft.com/office/drawing/2014/main" id="{EA0E21D1-2DD0-4E7F-A71A-4247943FDCD0}"/>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5" name="Group 174">
            <a:extLst>
              <a:ext uri="{FF2B5EF4-FFF2-40B4-BE49-F238E27FC236}">
                <a16:creationId xmlns:a16="http://schemas.microsoft.com/office/drawing/2014/main" id="{CDB53A22-8AEE-4243-9DB2-84D154565F3E}"/>
              </a:ext>
            </a:extLst>
          </p:cNvPr>
          <p:cNvGrpSpPr/>
          <p:nvPr/>
        </p:nvGrpSpPr>
        <p:grpSpPr>
          <a:xfrm>
            <a:off x="706437" y="2322289"/>
            <a:ext cx="2116505" cy="215444"/>
            <a:chOff x="667335" y="2067163"/>
            <a:chExt cx="2116505" cy="215444"/>
          </a:xfrm>
        </p:grpSpPr>
        <p:sp>
          <p:nvSpPr>
            <p:cNvPr id="93" name="TextBox 92">
              <a:extLst>
                <a:ext uri="{FF2B5EF4-FFF2-40B4-BE49-F238E27FC236}">
                  <a16:creationId xmlns:a16="http://schemas.microsoft.com/office/drawing/2014/main" id="{9C893A6B-97BB-45BD-9037-912AC433153B}"/>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Your profile</a:t>
              </a:r>
            </a:p>
          </p:txBody>
        </p:sp>
        <p:grpSp>
          <p:nvGrpSpPr>
            <p:cNvPr id="2086" name="Group 2085">
              <a:extLst>
                <a:ext uri="{FF2B5EF4-FFF2-40B4-BE49-F238E27FC236}">
                  <a16:creationId xmlns:a16="http://schemas.microsoft.com/office/drawing/2014/main" id="{74E23A1E-9E28-42D8-B6A6-DBAA170B92A8}"/>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2084" name="Freeform 46">
                <a:extLst>
                  <a:ext uri="{FF2B5EF4-FFF2-40B4-BE49-F238E27FC236}">
                    <a16:creationId xmlns:a16="http://schemas.microsoft.com/office/drawing/2014/main" id="{A6F64926-EAD6-411D-B4C7-86595D6B8602}"/>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5" name="Freeform 47">
                <a:extLst>
                  <a:ext uri="{FF2B5EF4-FFF2-40B4-BE49-F238E27FC236}">
                    <a16:creationId xmlns:a16="http://schemas.microsoft.com/office/drawing/2014/main" id="{67D2AC67-79B2-4FC2-98A8-3CB49FAC71D5}"/>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7" name="Group 176">
            <a:extLst>
              <a:ext uri="{FF2B5EF4-FFF2-40B4-BE49-F238E27FC236}">
                <a16:creationId xmlns:a16="http://schemas.microsoft.com/office/drawing/2014/main" id="{61B3BF31-A3E7-428A-AA5C-CA9936151361}"/>
              </a:ext>
            </a:extLst>
          </p:cNvPr>
          <p:cNvGrpSpPr/>
          <p:nvPr/>
        </p:nvGrpSpPr>
        <p:grpSpPr>
          <a:xfrm>
            <a:off x="737463" y="3327273"/>
            <a:ext cx="2085479" cy="215444"/>
            <a:chOff x="698361" y="3034373"/>
            <a:chExt cx="2085479" cy="215444"/>
          </a:xfrm>
        </p:grpSpPr>
        <p:sp>
          <p:nvSpPr>
            <p:cNvPr id="117" name="TextBox 116">
              <a:extLst>
                <a:ext uri="{FF2B5EF4-FFF2-40B4-BE49-F238E27FC236}">
                  <a16:creationId xmlns:a16="http://schemas.microsoft.com/office/drawing/2014/main" id="{C6F65731-6003-4E2B-8CAA-066B5E03522D}"/>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Library</a:t>
              </a:r>
            </a:p>
          </p:txBody>
        </p:sp>
        <p:grpSp>
          <p:nvGrpSpPr>
            <p:cNvPr id="2106" name="Group 2105">
              <a:extLst>
                <a:ext uri="{FF2B5EF4-FFF2-40B4-BE49-F238E27FC236}">
                  <a16:creationId xmlns:a16="http://schemas.microsoft.com/office/drawing/2014/main" id="{5901D3A6-BF18-4F5D-BCD6-9EA2451F5E61}"/>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2090" name="Freeform 51">
                <a:extLst>
                  <a:ext uri="{FF2B5EF4-FFF2-40B4-BE49-F238E27FC236}">
                    <a16:creationId xmlns:a16="http://schemas.microsoft.com/office/drawing/2014/main" id="{E86D3BA9-73D0-4CBA-8925-AB4CA2250576}"/>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1" name="Freeform 52">
                <a:extLst>
                  <a:ext uri="{FF2B5EF4-FFF2-40B4-BE49-F238E27FC236}">
                    <a16:creationId xmlns:a16="http://schemas.microsoft.com/office/drawing/2014/main" id="{BBFFE739-4620-481B-8E2D-969BA6985D14}"/>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2" name="Freeform 53">
                <a:extLst>
                  <a:ext uri="{FF2B5EF4-FFF2-40B4-BE49-F238E27FC236}">
                    <a16:creationId xmlns:a16="http://schemas.microsoft.com/office/drawing/2014/main" id="{4FE8EA05-6F9D-43B7-BB21-8DDFCDE825B5}"/>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3" name="Freeform 54">
                <a:extLst>
                  <a:ext uri="{FF2B5EF4-FFF2-40B4-BE49-F238E27FC236}">
                    <a16:creationId xmlns:a16="http://schemas.microsoft.com/office/drawing/2014/main" id="{DF427472-8E5C-495A-B2AD-7E79000EA419}"/>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4" name="Freeform 55">
                <a:extLst>
                  <a:ext uri="{FF2B5EF4-FFF2-40B4-BE49-F238E27FC236}">
                    <a16:creationId xmlns:a16="http://schemas.microsoft.com/office/drawing/2014/main" id="{E10EC1A7-84A2-4CF3-B6A2-E85B1D7F2905}"/>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5" name="Freeform 56">
                <a:extLst>
                  <a:ext uri="{FF2B5EF4-FFF2-40B4-BE49-F238E27FC236}">
                    <a16:creationId xmlns:a16="http://schemas.microsoft.com/office/drawing/2014/main" id="{5893021A-A8B5-473E-B7E9-E2AF0950234F}"/>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6" name="Freeform 57">
                <a:extLst>
                  <a:ext uri="{FF2B5EF4-FFF2-40B4-BE49-F238E27FC236}">
                    <a16:creationId xmlns:a16="http://schemas.microsoft.com/office/drawing/2014/main" id="{402A112C-6563-42CD-BC23-69BC990A8CA7}"/>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7" name="Freeform 58">
                <a:extLst>
                  <a:ext uri="{FF2B5EF4-FFF2-40B4-BE49-F238E27FC236}">
                    <a16:creationId xmlns:a16="http://schemas.microsoft.com/office/drawing/2014/main" id="{77119A48-50FE-4105-B01B-415FCE9B73C5}"/>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8" name="Freeform 59">
                <a:extLst>
                  <a:ext uri="{FF2B5EF4-FFF2-40B4-BE49-F238E27FC236}">
                    <a16:creationId xmlns:a16="http://schemas.microsoft.com/office/drawing/2014/main" id="{266FB4EA-D038-4C07-B66E-3870F6687A7B}"/>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9" name="Freeform 60">
                <a:extLst>
                  <a:ext uri="{FF2B5EF4-FFF2-40B4-BE49-F238E27FC236}">
                    <a16:creationId xmlns:a16="http://schemas.microsoft.com/office/drawing/2014/main" id="{585194A3-652F-41E9-A72C-E0AB7BB5502C}"/>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0" name="Freeform 61">
                <a:extLst>
                  <a:ext uri="{FF2B5EF4-FFF2-40B4-BE49-F238E27FC236}">
                    <a16:creationId xmlns:a16="http://schemas.microsoft.com/office/drawing/2014/main" id="{01CD788C-72C5-44D3-BB3D-F8C311A55C92}"/>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1" name="Freeform 62">
                <a:extLst>
                  <a:ext uri="{FF2B5EF4-FFF2-40B4-BE49-F238E27FC236}">
                    <a16:creationId xmlns:a16="http://schemas.microsoft.com/office/drawing/2014/main" id="{DD08BFB3-C0E3-4A1B-B3B4-94222F3D1B81}"/>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2" name="Freeform 63">
                <a:extLst>
                  <a:ext uri="{FF2B5EF4-FFF2-40B4-BE49-F238E27FC236}">
                    <a16:creationId xmlns:a16="http://schemas.microsoft.com/office/drawing/2014/main" id="{7370070C-8354-4944-826E-4F4706A0996D}"/>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3" name="Freeform 64">
                <a:extLst>
                  <a:ext uri="{FF2B5EF4-FFF2-40B4-BE49-F238E27FC236}">
                    <a16:creationId xmlns:a16="http://schemas.microsoft.com/office/drawing/2014/main" id="{CD40DB7B-BCF5-46F9-B4E8-6F842A68B6A8}"/>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4" name="Freeform 65">
                <a:extLst>
                  <a:ext uri="{FF2B5EF4-FFF2-40B4-BE49-F238E27FC236}">
                    <a16:creationId xmlns:a16="http://schemas.microsoft.com/office/drawing/2014/main" id="{C48FBC6F-2166-4F63-91E0-3286A6ADF513}"/>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5" name="Freeform 66">
                <a:extLst>
                  <a:ext uri="{FF2B5EF4-FFF2-40B4-BE49-F238E27FC236}">
                    <a16:creationId xmlns:a16="http://schemas.microsoft.com/office/drawing/2014/main" id="{C24DBFAF-D93E-491A-9316-96227C05130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8" name="Group 177">
            <a:extLst>
              <a:ext uri="{FF2B5EF4-FFF2-40B4-BE49-F238E27FC236}">
                <a16:creationId xmlns:a16="http://schemas.microsoft.com/office/drawing/2014/main" id="{37F6E39B-C53B-469A-8808-9309240C513A}"/>
              </a:ext>
            </a:extLst>
          </p:cNvPr>
          <p:cNvGrpSpPr/>
          <p:nvPr/>
        </p:nvGrpSpPr>
        <p:grpSpPr>
          <a:xfrm>
            <a:off x="707348" y="3829765"/>
            <a:ext cx="2115594" cy="215444"/>
            <a:chOff x="668246" y="3522227"/>
            <a:chExt cx="2115594" cy="215444"/>
          </a:xfrm>
        </p:grpSpPr>
        <p:sp>
          <p:nvSpPr>
            <p:cNvPr id="129" name="TextBox 128">
              <a:extLst>
                <a:ext uri="{FF2B5EF4-FFF2-40B4-BE49-F238E27FC236}">
                  <a16:creationId xmlns:a16="http://schemas.microsoft.com/office/drawing/2014/main" id="{7C6C2B63-B002-4F4E-9AFC-EC4BFAC167C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Subscriptions</a:t>
              </a:r>
            </a:p>
          </p:txBody>
        </p:sp>
        <p:grpSp>
          <p:nvGrpSpPr>
            <p:cNvPr id="66" name="Group 65">
              <a:extLst>
                <a:ext uri="{FF2B5EF4-FFF2-40B4-BE49-F238E27FC236}">
                  <a16:creationId xmlns:a16="http://schemas.microsoft.com/office/drawing/2014/main" id="{2F914102-1485-4844-A855-5F0116BD7B5A}"/>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2110" name="Freeform 70">
                <a:extLst>
                  <a:ext uri="{FF2B5EF4-FFF2-40B4-BE49-F238E27FC236}">
                    <a16:creationId xmlns:a16="http://schemas.microsoft.com/office/drawing/2014/main" id="{F4C6C0AB-C743-4ABA-940F-52C8EBEEC83C}"/>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1" name="Freeform 71">
                <a:extLst>
                  <a:ext uri="{FF2B5EF4-FFF2-40B4-BE49-F238E27FC236}">
                    <a16:creationId xmlns:a16="http://schemas.microsoft.com/office/drawing/2014/main" id="{3AE7E8A1-5458-4F89-88D9-A34414634D05}"/>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2">
                <a:extLst>
                  <a:ext uri="{FF2B5EF4-FFF2-40B4-BE49-F238E27FC236}">
                    <a16:creationId xmlns:a16="http://schemas.microsoft.com/office/drawing/2014/main" id="{EF12CCA8-D2C0-448B-B024-2C5985EE9224}"/>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3">
                <a:extLst>
                  <a:ext uri="{FF2B5EF4-FFF2-40B4-BE49-F238E27FC236}">
                    <a16:creationId xmlns:a16="http://schemas.microsoft.com/office/drawing/2014/main" id="{70F860E1-2A34-477F-B583-4B12DFF61A91}"/>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9" name="Group 178">
            <a:extLst>
              <a:ext uri="{FF2B5EF4-FFF2-40B4-BE49-F238E27FC236}">
                <a16:creationId xmlns:a16="http://schemas.microsoft.com/office/drawing/2014/main" id="{D910657B-369E-4D15-9BD1-CA8EA9430E95}"/>
              </a:ext>
            </a:extLst>
          </p:cNvPr>
          <p:cNvGrpSpPr/>
          <p:nvPr/>
        </p:nvGrpSpPr>
        <p:grpSpPr>
          <a:xfrm>
            <a:off x="733158" y="4332257"/>
            <a:ext cx="2089784" cy="215444"/>
            <a:chOff x="694056" y="4001583"/>
            <a:chExt cx="2089784" cy="215444"/>
          </a:xfrm>
        </p:grpSpPr>
        <p:sp>
          <p:nvSpPr>
            <p:cNvPr id="141" name="TextBox 140">
              <a:extLst>
                <a:ext uri="{FF2B5EF4-FFF2-40B4-BE49-F238E27FC236}">
                  <a16:creationId xmlns:a16="http://schemas.microsoft.com/office/drawing/2014/main" id="{4DEEBC8C-7500-493F-A4FC-FDEA58A5405D}"/>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73" name="Group 72">
              <a:extLst>
                <a:ext uri="{FF2B5EF4-FFF2-40B4-BE49-F238E27FC236}">
                  <a16:creationId xmlns:a16="http://schemas.microsoft.com/office/drawing/2014/main" id="{F61D7388-5C53-4C9C-A9AF-A3876EE0B79D}"/>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70" name="Freeform 77">
                <a:extLst>
                  <a:ext uri="{FF2B5EF4-FFF2-40B4-BE49-F238E27FC236}">
                    <a16:creationId xmlns:a16="http://schemas.microsoft.com/office/drawing/2014/main" id="{4D8069C1-27EC-4E6E-BC96-BC70BE42B7AC}"/>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8">
                <a:extLst>
                  <a:ext uri="{FF2B5EF4-FFF2-40B4-BE49-F238E27FC236}">
                    <a16:creationId xmlns:a16="http://schemas.microsoft.com/office/drawing/2014/main" id="{FD842128-F9F4-48DA-8420-FD9B4F556008}"/>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80" name="Group 179">
            <a:extLst>
              <a:ext uri="{FF2B5EF4-FFF2-40B4-BE49-F238E27FC236}">
                <a16:creationId xmlns:a16="http://schemas.microsoft.com/office/drawing/2014/main" id="{402E847D-3311-42A2-95D0-B52451098952}"/>
              </a:ext>
            </a:extLst>
          </p:cNvPr>
          <p:cNvGrpSpPr/>
          <p:nvPr/>
        </p:nvGrpSpPr>
        <p:grpSpPr>
          <a:xfrm>
            <a:off x="716613" y="4834749"/>
            <a:ext cx="2106329" cy="215444"/>
            <a:chOff x="677511" y="4485188"/>
            <a:chExt cx="2106329" cy="215444"/>
          </a:xfrm>
        </p:grpSpPr>
        <p:sp>
          <p:nvSpPr>
            <p:cNvPr id="153" name="TextBox 152">
              <a:extLst>
                <a:ext uri="{FF2B5EF4-FFF2-40B4-BE49-F238E27FC236}">
                  <a16:creationId xmlns:a16="http://schemas.microsoft.com/office/drawing/2014/main" id="{454FF9A8-3A3A-4AD4-BDAC-F54FE61CC697}"/>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80" name="Group 79">
              <a:extLst>
                <a:ext uri="{FF2B5EF4-FFF2-40B4-BE49-F238E27FC236}">
                  <a16:creationId xmlns:a16="http://schemas.microsoft.com/office/drawing/2014/main" id="{90990404-4453-4681-9B77-AC011C053C57}"/>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77" name="Freeform 82">
                <a:extLst>
                  <a:ext uri="{FF2B5EF4-FFF2-40B4-BE49-F238E27FC236}">
                    <a16:creationId xmlns:a16="http://schemas.microsoft.com/office/drawing/2014/main" id="{CB5B57D4-D4AF-43AE-A416-78935C60FDC5}"/>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3">
                <a:extLst>
                  <a:ext uri="{FF2B5EF4-FFF2-40B4-BE49-F238E27FC236}">
                    <a16:creationId xmlns:a16="http://schemas.microsoft.com/office/drawing/2014/main" id="{85A23CFC-4F02-4BA9-8659-73F1ECDCE813}"/>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Oval 84">
                <a:extLst>
                  <a:ext uri="{FF2B5EF4-FFF2-40B4-BE49-F238E27FC236}">
                    <a16:creationId xmlns:a16="http://schemas.microsoft.com/office/drawing/2014/main" id="{7E1D8B11-73DD-4CE1-BCB3-ECC4484250F2}"/>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81" name="Group 180">
            <a:extLst>
              <a:ext uri="{FF2B5EF4-FFF2-40B4-BE49-F238E27FC236}">
                <a16:creationId xmlns:a16="http://schemas.microsoft.com/office/drawing/2014/main" id="{DBBF0E5F-2747-42A3-9FC7-8191EE2E535D}"/>
              </a:ext>
            </a:extLst>
          </p:cNvPr>
          <p:cNvGrpSpPr/>
          <p:nvPr/>
        </p:nvGrpSpPr>
        <p:grpSpPr>
          <a:xfrm>
            <a:off x="729187" y="5337238"/>
            <a:ext cx="2093755" cy="215444"/>
            <a:chOff x="690085" y="4968796"/>
            <a:chExt cx="2093755" cy="215444"/>
          </a:xfrm>
        </p:grpSpPr>
        <p:sp>
          <p:nvSpPr>
            <p:cNvPr id="165" name="TextBox 164">
              <a:extLst>
                <a:ext uri="{FF2B5EF4-FFF2-40B4-BE49-F238E27FC236}">
                  <a16:creationId xmlns:a16="http://schemas.microsoft.com/office/drawing/2014/main" id="{04C2DBCB-15D3-4363-A92F-E1A509676B5A}"/>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89" name="Group 88">
              <a:extLst>
                <a:ext uri="{FF2B5EF4-FFF2-40B4-BE49-F238E27FC236}">
                  <a16:creationId xmlns:a16="http://schemas.microsoft.com/office/drawing/2014/main" id="{044CBBF4-751B-4A07-9B95-67CEA879676C}"/>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84" name="Freeform 88">
                <a:extLst>
                  <a:ext uri="{FF2B5EF4-FFF2-40B4-BE49-F238E27FC236}">
                    <a16:creationId xmlns:a16="http://schemas.microsoft.com/office/drawing/2014/main" id="{98961F3B-AD5C-47A1-8157-117BE0BCF99F}"/>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9">
                <a:extLst>
                  <a:ext uri="{FF2B5EF4-FFF2-40B4-BE49-F238E27FC236}">
                    <a16:creationId xmlns:a16="http://schemas.microsoft.com/office/drawing/2014/main" id="{1A46E264-8C84-4E78-B38E-A1D84F88F343}"/>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0">
                <a:extLst>
                  <a:ext uri="{FF2B5EF4-FFF2-40B4-BE49-F238E27FC236}">
                    <a16:creationId xmlns:a16="http://schemas.microsoft.com/office/drawing/2014/main" id="{1FF48CAD-57B5-4309-B2E7-F80F42AFFDE8}"/>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91">
                <a:extLst>
                  <a:ext uri="{FF2B5EF4-FFF2-40B4-BE49-F238E27FC236}">
                    <a16:creationId xmlns:a16="http://schemas.microsoft.com/office/drawing/2014/main" id="{879A781F-301C-4D78-B0A9-4111E3E26498}"/>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2" name="TextBox 21">
            <a:extLst>
              <a:ext uri="{FF2B5EF4-FFF2-40B4-BE49-F238E27FC236}">
                <a16:creationId xmlns:a16="http://schemas.microsoft.com/office/drawing/2014/main" id="{D4C6C895-2D6F-47F0-A411-0F964B4C0C80}"/>
              </a:ext>
            </a:extLst>
          </p:cNvPr>
          <p:cNvSpPr txBox="1"/>
          <p:nvPr/>
        </p:nvSpPr>
        <p:spPr>
          <a:xfrm>
            <a:off x="3179971" y="3918665"/>
            <a:ext cx="8268112" cy="3172920"/>
          </a:xfrm>
          <a:prstGeom prst="rect">
            <a:avLst/>
          </a:prstGeom>
          <a:noFill/>
          <a:ln w="6350">
            <a:noFill/>
            <a:prstDash val="dash"/>
          </a:ln>
        </p:spPr>
        <p:txBody>
          <a:bodyPr wrap="square" lIns="0" tIns="0" rIns="0" bIns="0" rtlCol="0">
            <a:spAutoFit/>
          </a:bodyPr>
          <a:lstStyle/>
          <a:p>
            <a:pPr marL="457200" algn="just">
              <a:lnSpc>
                <a:spcPct val="150000"/>
              </a:lnSpc>
              <a:spcAft>
                <a:spcPts val="1000"/>
              </a:spcAft>
            </a:pPr>
            <a:r>
              <a:rPr lang="en-US" sz="1600"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ACPlay is a Online </a:t>
            </a:r>
            <a:r>
              <a:rPr lang="en-US" sz="1600" dirty="0">
                <a:solidFill>
                  <a:schemeClr val="bg1"/>
                </a:solidFill>
                <a:latin typeface="Times New Roman" panose="02020603050405020304" pitchFamily="18" charset="0"/>
                <a:ea typeface="Calibri" panose="020F0502020204030204" pitchFamily="34" charset="0"/>
                <a:cs typeface="Mangal" panose="02040503050203030202" pitchFamily="18" charset="0"/>
              </a:rPr>
              <a:t>V</a:t>
            </a:r>
            <a:r>
              <a:rPr lang="en-US" sz="1600"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ideo-Sharing </a:t>
            </a:r>
            <a:r>
              <a:rPr lang="en-US" sz="1600" dirty="0">
                <a:solidFill>
                  <a:schemeClr val="bg1"/>
                </a:solidFill>
                <a:latin typeface="Times New Roman" panose="02020603050405020304" pitchFamily="18" charset="0"/>
                <a:ea typeface="Calibri" panose="020F0502020204030204" pitchFamily="34" charset="0"/>
                <a:cs typeface="Mangal" panose="02040503050203030202" pitchFamily="18" charset="0"/>
              </a:rPr>
              <a:t>P</a:t>
            </a:r>
            <a:r>
              <a:rPr lang="en-US" sz="1600"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latform that allows users to Upload, View, and Share Videos. On ACPlay, Individuals and Organizations can create their own channels and Upload </a:t>
            </a:r>
            <a:r>
              <a:rPr lang="en-US" sz="1600" dirty="0">
                <a:solidFill>
                  <a:schemeClr val="bg1"/>
                </a:solidFill>
                <a:latin typeface="Times New Roman" panose="02020603050405020304" pitchFamily="18" charset="0"/>
                <a:ea typeface="Calibri" panose="020F0502020204030204" pitchFamily="34" charset="0"/>
                <a:cs typeface="Mangal" panose="02040503050203030202" pitchFamily="18" charset="0"/>
              </a:rPr>
              <a:t>V</a:t>
            </a:r>
            <a:r>
              <a:rPr lang="en-US" sz="1600"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ideos in various formats, such as music videos, vlogs, tutorials, documentaries, comedy sketches, and more. Users can Recognize to channels they like. They can also leave Discussions, like or dislike videos, and share them with others via social media platforms or embedded links.</a:t>
            </a:r>
          </a:p>
          <a:p>
            <a:pPr marL="457200" algn="just">
              <a:lnSpc>
                <a:spcPct val="150000"/>
              </a:lnSpc>
              <a:spcAft>
                <a:spcPts val="1000"/>
              </a:spcAft>
            </a:pPr>
            <a:endParaRPr lang="en-US" sz="1600" dirty="0">
              <a:solidFill>
                <a:schemeClr val="bg1"/>
              </a:solidFill>
              <a:latin typeface="Times New Roman" panose="02020603050405020304" pitchFamily="18" charset="0"/>
              <a:ea typeface="Calibri" panose="020F0502020204030204" pitchFamily="34" charset="0"/>
              <a:cs typeface="Mangal" panose="02040503050203030202" pitchFamily="18" charset="0"/>
            </a:endParaRPr>
          </a:p>
          <a:p>
            <a:pPr marL="457200" algn="just">
              <a:lnSpc>
                <a:spcPct val="150000"/>
              </a:lnSpc>
              <a:spcAft>
                <a:spcPts val="1000"/>
              </a:spcAft>
            </a:pPr>
            <a:endParaRPr lang="en-IN" sz="16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p:txBody>
      </p:sp>
      <p:sp>
        <p:nvSpPr>
          <p:cNvPr id="24" name="TextBox 23">
            <a:extLst>
              <a:ext uri="{FF2B5EF4-FFF2-40B4-BE49-F238E27FC236}">
                <a16:creationId xmlns:a16="http://schemas.microsoft.com/office/drawing/2014/main" id="{E8BC80A0-9718-4704-A6F8-7F095C3899FA}"/>
              </a:ext>
            </a:extLst>
          </p:cNvPr>
          <p:cNvSpPr txBox="1"/>
          <p:nvPr/>
        </p:nvSpPr>
        <p:spPr>
          <a:xfrm>
            <a:off x="3293608" y="925035"/>
            <a:ext cx="4114800" cy="553998"/>
          </a:xfrm>
          <a:prstGeom prst="rect">
            <a:avLst/>
          </a:prstGeom>
          <a:noFill/>
        </p:spPr>
        <p:txBody>
          <a:bodyPr wrap="square" lIns="0" tIns="0" rIns="0" bIns="0" rtlCol="0">
            <a:spAutoFit/>
          </a:bodyPr>
          <a:lstStyle/>
          <a:p>
            <a:r>
              <a:rPr lang="en-US" sz="3600" b="1" dirty="0">
                <a:solidFill>
                  <a:schemeClr val="accent1"/>
                </a:solidFill>
                <a:latin typeface="+mj-lt"/>
              </a:rPr>
              <a:t>ABSTRACT</a:t>
            </a:r>
          </a:p>
        </p:txBody>
      </p:sp>
      <p:grpSp>
        <p:nvGrpSpPr>
          <p:cNvPr id="265" name="Group 264">
            <a:extLst>
              <a:ext uri="{FF2B5EF4-FFF2-40B4-BE49-F238E27FC236}">
                <a16:creationId xmlns:a16="http://schemas.microsoft.com/office/drawing/2014/main" id="{2440422B-64AB-4CFF-8F68-18E690E416F3}"/>
              </a:ext>
            </a:extLst>
          </p:cNvPr>
          <p:cNvGrpSpPr/>
          <p:nvPr/>
        </p:nvGrpSpPr>
        <p:grpSpPr>
          <a:xfrm>
            <a:off x="3293608" y="742764"/>
            <a:ext cx="602457" cy="57150"/>
            <a:chOff x="10806101" y="5722143"/>
            <a:chExt cx="602457" cy="57150"/>
          </a:xfrm>
        </p:grpSpPr>
        <p:sp>
          <p:nvSpPr>
            <p:cNvPr id="266" name="Oval 265">
              <a:extLst>
                <a:ext uri="{FF2B5EF4-FFF2-40B4-BE49-F238E27FC236}">
                  <a16:creationId xmlns:a16="http://schemas.microsoft.com/office/drawing/2014/main" id="{B5E5A591-7DD7-45DC-8E91-C418CB3FE1A3}"/>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6">
              <a:extLst>
                <a:ext uri="{FF2B5EF4-FFF2-40B4-BE49-F238E27FC236}">
                  <a16:creationId xmlns:a16="http://schemas.microsoft.com/office/drawing/2014/main" id="{08B16C92-7B44-413A-B7DE-C98987CD8759}"/>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a:extLst>
                <a:ext uri="{FF2B5EF4-FFF2-40B4-BE49-F238E27FC236}">
                  <a16:creationId xmlns:a16="http://schemas.microsoft.com/office/drawing/2014/main" id="{7D63E858-9203-4093-9E12-82CB9CA2BEE9}"/>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a:extLst>
                <a:ext uri="{FF2B5EF4-FFF2-40B4-BE49-F238E27FC236}">
                  <a16:creationId xmlns:a16="http://schemas.microsoft.com/office/drawing/2014/main" id="{673BCC2B-EF64-49AB-BC94-B7882E78F4C0}"/>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0" name="Picture 199" descr="A person with a sunset in the background&#10;&#10;Description automatically generated">
            <a:extLst>
              <a:ext uri="{FF2B5EF4-FFF2-40B4-BE49-F238E27FC236}">
                <a16:creationId xmlns:a16="http://schemas.microsoft.com/office/drawing/2014/main" id="{3B84EFC0-A91F-448A-93C0-CA28086EE13B}"/>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t="44" b="44"/>
          <a:stretch/>
        </p:blipFill>
        <p:spPr>
          <a:xfrm>
            <a:off x="7703820" y="849625"/>
            <a:ext cx="3421380" cy="2278885"/>
          </a:xfrm>
          <a:prstGeom prst="roundRect">
            <a:avLst>
              <a:gd name="adj" fmla="val 6632"/>
            </a:avLst>
          </a:prstGeom>
          <a:solidFill>
            <a:srgbClr val="090E21"/>
          </a:solidFill>
          <a:effectLst>
            <a:outerShdw blurRad="101600" dist="38100" dir="5400000" algn="t" rotWithShape="0">
              <a:prstClr val="black">
                <a:alpha val="40000"/>
              </a:prstClr>
            </a:outerShdw>
          </a:effectLst>
        </p:spPr>
      </p:pic>
      <p:grpSp>
        <p:nvGrpSpPr>
          <p:cNvPr id="226" name="Group 225">
            <a:extLst>
              <a:ext uri="{FF2B5EF4-FFF2-40B4-BE49-F238E27FC236}">
                <a16:creationId xmlns:a16="http://schemas.microsoft.com/office/drawing/2014/main" id="{055D0D00-3062-4578-9D1F-B09EBE7B84F3}"/>
              </a:ext>
            </a:extLst>
          </p:cNvPr>
          <p:cNvGrpSpPr/>
          <p:nvPr/>
        </p:nvGrpSpPr>
        <p:grpSpPr>
          <a:xfrm>
            <a:off x="8657746" y="1865242"/>
            <a:ext cx="1513529" cy="247650"/>
            <a:chOff x="8617366" y="1865242"/>
            <a:chExt cx="1513529" cy="247650"/>
          </a:xfrm>
          <a:solidFill>
            <a:schemeClr val="bg1"/>
          </a:solidFill>
        </p:grpSpPr>
        <p:grpSp>
          <p:nvGrpSpPr>
            <p:cNvPr id="212" name="Group 211">
              <a:extLst>
                <a:ext uri="{FF2B5EF4-FFF2-40B4-BE49-F238E27FC236}">
                  <a16:creationId xmlns:a16="http://schemas.microsoft.com/office/drawing/2014/main" id="{8E11EEC9-3959-4C62-9D0F-DA07A4D28721}"/>
                </a:ext>
              </a:extLst>
            </p:cNvPr>
            <p:cNvGrpSpPr/>
            <p:nvPr/>
          </p:nvGrpSpPr>
          <p:grpSpPr>
            <a:xfrm>
              <a:off x="9257317" y="1865242"/>
              <a:ext cx="249238" cy="247650"/>
              <a:chOff x="12460288" y="1844676"/>
              <a:chExt cx="249238" cy="247650"/>
            </a:xfrm>
            <a:grpFill/>
          </p:grpSpPr>
          <p:sp>
            <p:nvSpPr>
              <p:cNvPr id="210" name="Freeform 100">
                <a:extLst>
                  <a:ext uri="{FF2B5EF4-FFF2-40B4-BE49-F238E27FC236}">
                    <a16:creationId xmlns:a16="http://schemas.microsoft.com/office/drawing/2014/main" id="{44008DF4-8F11-4AEC-95AB-D36F206A330F}"/>
                  </a:ext>
                </a:extLst>
              </p:cNvPr>
              <p:cNvSpPr>
                <a:spLocks noEditPoints="1"/>
              </p:cNvSpPr>
              <p:nvPr/>
            </p:nvSpPr>
            <p:spPr bwMode="auto">
              <a:xfrm>
                <a:off x="12460288" y="1844676"/>
                <a:ext cx="249238" cy="24765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4 h 64"/>
                  <a:gd name="T12" fmla="*/ 4 w 64"/>
                  <a:gd name="T13" fmla="*/ 32 h 64"/>
                  <a:gd name="T14" fmla="*/ 32 w 64"/>
                  <a:gd name="T15" fmla="*/ 60 h 64"/>
                  <a:gd name="T16" fmla="*/ 60 w 64"/>
                  <a:gd name="T17" fmla="*/ 32 h 64"/>
                  <a:gd name="T18" fmla="*/ 32 w 64"/>
                  <a:gd name="T19" fmla="*/ 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4"/>
                    </a:moveTo>
                    <a:cubicBezTo>
                      <a:pt x="17" y="4"/>
                      <a:pt x="4" y="17"/>
                      <a:pt x="4" y="32"/>
                    </a:cubicBezTo>
                    <a:cubicBezTo>
                      <a:pt x="4" y="47"/>
                      <a:pt x="17" y="60"/>
                      <a:pt x="32" y="60"/>
                    </a:cubicBezTo>
                    <a:cubicBezTo>
                      <a:pt x="47" y="60"/>
                      <a:pt x="60" y="47"/>
                      <a:pt x="60" y="32"/>
                    </a:cubicBezTo>
                    <a:cubicBezTo>
                      <a:pt x="60" y="17"/>
                      <a:pt x="47" y="4"/>
                      <a:pt x="3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01">
                <a:extLst>
                  <a:ext uri="{FF2B5EF4-FFF2-40B4-BE49-F238E27FC236}">
                    <a16:creationId xmlns:a16="http://schemas.microsoft.com/office/drawing/2014/main" id="{9CC671DE-963A-433A-9090-CF3EED70295B}"/>
                  </a:ext>
                </a:extLst>
              </p:cNvPr>
              <p:cNvSpPr>
                <a:spLocks noEditPoints="1"/>
              </p:cNvSpPr>
              <p:nvPr/>
            </p:nvSpPr>
            <p:spPr bwMode="auto">
              <a:xfrm>
                <a:off x="12538075" y="1906588"/>
                <a:ext cx="117475" cy="123825"/>
              </a:xfrm>
              <a:custGeom>
                <a:avLst/>
                <a:gdLst>
                  <a:gd name="T0" fmla="*/ 2 w 30"/>
                  <a:gd name="T1" fmla="*/ 32 h 32"/>
                  <a:gd name="T2" fmla="*/ 1 w 30"/>
                  <a:gd name="T3" fmla="*/ 32 h 32"/>
                  <a:gd name="T4" fmla="*/ 0 w 30"/>
                  <a:gd name="T5" fmla="*/ 30 h 32"/>
                  <a:gd name="T6" fmla="*/ 0 w 30"/>
                  <a:gd name="T7" fmla="*/ 2 h 32"/>
                  <a:gd name="T8" fmla="*/ 1 w 30"/>
                  <a:gd name="T9" fmla="*/ 0 h 32"/>
                  <a:gd name="T10" fmla="*/ 3 w 30"/>
                  <a:gd name="T11" fmla="*/ 0 h 32"/>
                  <a:gd name="T12" fmla="*/ 29 w 30"/>
                  <a:gd name="T13" fmla="*/ 14 h 32"/>
                  <a:gd name="T14" fmla="*/ 30 w 30"/>
                  <a:gd name="T15" fmla="*/ 16 h 32"/>
                  <a:gd name="T16" fmla="*/ 29 w 30"/>
                  <a:gd name="T17" fmla="*/ 18 h 32"/>
                  <a:gd name="T18" fmla="*/ 3 w 30"/>
                  <a:gd name="T19" fmla="*/ 32 h 32"/>
                  <a:gd name="T20" fmla="*/ 2 w 30"/>
                  <a:gd name="T21" fmla="*/ 32 h 32"/>
                  <a:gd name="T22" fmla="*/ 4 w 30"/>
                  <a:gd name="T23" fmla="*/ 5 h 32"/>
                  <a:gd name="T24" fmla="*/ 4 w 30"/>
                  <a:gd name="T25" fmla="*/ 27 h 32"/>
                  <a:gd name="T26" fmla="*/ 24 w 30"/>
                  <a:gd name="T27" fmla="*/ 16 h 32"/>
                  <a:gd name="T28" fmla="*/ 4 w 30"/>
                  <a:gd name="T29"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32">
                    <a:moveTo>
                      <a:pt x="2" y="32"/>
                    </a:moveTo>
                    <a:cubicBezTo>
                      <a:pt x="2" y="32"/>
                      <a:pt x="1" y="32"/>
                      <a:pt x="1" y="32"/>
                    </a:cubicBezTo>
                    <a:cubicBezTo>
                      <a:pt x="0" y="31"/>
                      <a:pt x="0" y="31"/>
                      <a:pt x="0" y="30"/>
                    </a:cubicBezTo>
                    <a:cubicBezTo>
                      <a:pt x="0" y="2"/>
                      <a:pt x="0" y="2"/>
                      <a:pt x="0" y="2"/>
                    </a:cubicBezTo>
                    <a:cubicBezTo>
                      <a:pt x="0" y="1"/>
                      <a:pt x="0" y="1"/>
                      <a:pt x="1" y="0"/>
                    </a:cubicBezTo>
                    <a:cubicBezTo>
                      <a:pt x="2" y="0"/>
                      <a:pt x="2" y="0"/>
                      <a:pt x="3" y="0"/>
                    </a:cubicBezTo>
                    <a:cubicBezTo>
                      <a:pt x="29" y="14"/>
                      <a:pt x="29" y="14"/>
                      <a:pt x="29" y="14"/>
                    </a:cubicBezTo>
                    <a:cubicBezTo>
                      <a:pt x="29" y="15"/>
                      <a:pt x="30" y="15"/>
                      <a:pt x="30" y="16"/>
                    </a:cubicBezTo>
                    <a:cubicBezTo>
                      <a:pt x="30" y="17"/>
                      <a:pt x="29" y="17"/>
                      <a:pt x="29" y="18"/>
                    </a:cubicBezTo>
                    <a:cubicBezTo>
                      <a:pt x="3" y="32"/>
                      <a:pt x="3" y="32"/>
                      <a:pt x="3" y="32"/>
                    </a:cubicBezTo>
                    <a:cubicBezTo>
                      <a:pt x="3" y="32"/>
                      <a:pt x="2" y="32"/>
                      <a:pt x="2" y="32"/>
                    </a:cubicBezTo>
                    <a:close/>
                    <a:moveTo>
                      <a:pt x="4" y="5"/>
                    </a:moveTo>
                    <a:cubicBezTo>
                      <a:pt x="4" y="27"/>
                      <a:pt x="4" y="27"/>
                      <a:pt x="4" y="27"/>
                    </a:cubicBezTo>
                    <a:cubicBezTo>
                      <a:pt x="24" y="16"/>
                      <a:pt x="24" y="16"/>
                      <a:pt x="24" y="16"/>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7" name="Freeform 106">
              <a:extLst>
                <a:ext uri="{FF2B5EF4-FFF2-40B4-BE49-F238E27FC236}">
                  <a16:creationId xmlns:a16="http://schemas.microsoft.com/office/drawing/2014/main" id="{3AF12DAB-F027-4E9A-A182-A4212E2C797A}"/>
                </a:ext>
              </a:extLst>
            </p:cNvPr>
            <p:cNvSpPr>
              <a:spLocks noEditPoints="1"/>
            </p:cNvSpPr>
            <p:nvPr/>
          </p:nvSpPr>
          <p:spPr bwMode="auto">
            <a:xfrm>
              <a:off x="9991347" y="1924660"/>
              <a:ext cx="139548" cy="128814"/>
            </a:xfrm>
            <a:custGeom>
              <a:avLst/>
              <a:gdLst>
                <a:gd name="T0" fmla="*/ 24 w 48"/>
                <a:gd name="T1" fmla="*/ 44 h 44"/>
                <a:gd name="T2" fmla="*/ 23 w 48"/>
                <a:gd name="T3" fmla="*/ 44 h 44"/>
                <a:gd name="T4" fmla="*/ 0 w 48"/>
                <a:gd name="T5" fmla="*/ 14 h 44"/>
                <a:gd name="T6" fmla="*/ 13 w 48"/>
                <a:gd name="T7" fmla="*/ 0 h 44"/>
                <a:gd name="T8" fmla="*/ 24 w 48"/>
                <a:gd name="T9" fmla="*/ 7 h 44"/>
                <a:gd name="T10" fmla="*/ 35 w 48"/>
                <a:gd name="T11" fmla="*/ 0 h 44"/>
                <a:gd name="T12" fmla="*/ 48 w 48"/>
                <a:gd name="T13" fmla="*/ 14 h 44"/>
                <a:gd name="T14" fmla="*/ 25 w 48"/>
                <a:gd name="T15" fmla="*/ 44 h 44"/>
                <a:gd name="T16" fmla="*/ 24 w 48"/>
                <a:gd name="T17" fmla="*/ 44 h 44"/>
                <a:gd name="T18" fmla="*/ 13 w 48"/>
                <a:gd name="T19" fmla="*/ 4 h 44"/>
                <a:gd name="T20" fmla="*/ 4 w 48"/>
                <a:gd name="T21" fmla="*/ 14 h 44"/>
                <a:gd name="T22" fmla="*/ 24 w 48"/>
                <a:gd name="T23" fmla="*/ 40 h 44"/>
                <a:gd name="T24" fmla="*/ 44 w 48"/>
                <a:gd name="T25" fmla="*/ 14 h 44"/>
                <a:gd name="T26" fmla="*/ 35 w 48"/>
                <a:gd name="T27" fmla="*/ 4 h 44"/>
                <a:gd name="T28" fmla="*/ 26 w 48"/>
                <a:gd name="T29" fmla="*/ 13 h 44"/>
                <a:gd name="T30" fmla="*/ 22 w 48"/>
                <a:gd name="T31" fmla="*/ 13 h 44"/>
                <a:gd name="T32" fmla="*/ 13 w 48"/>
                <a:gd name="T33"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4">
                  <a:moveTo>
                    <a:pt x="24" y="44"/>
                  </a:moveTo>
                  <a:cubicBezTo>
                    <a:pt x="24" y="44"/>
                    <a:pt x="23" y="44"/>
                    <a:pt x="23" y="44"/>
                  </a:cubicBezTo>
                  <a:cubicBezTo>
                    <a:pt x="22" y="43"/>
                    <a:pt x="0" y="27"/>
                    <a:pt x="0" y="14"/>
                  </a:cubicBezTo>
                  <a:cubicBezTo>
                    <a:pt x="0" y="5"/>
                    <a:pt x="7" y="0"/>
                    <a:pt x="13" y="0"/>
                  </a:cubicBezTo>
                  <a:cubicBezTo>
                    <a:pt x="17" y="0"/>
                    <a:pt x="21" y="2"/>
                    <a:pt x="24" y="7"/>
                  </a:cubicBezTo>
                  <a:cubicBezTo>
                    <a:pt x="27" y="2"/>
                    <a:pt x="31" y="0"/>
                    <a:pt x="35" y="0"/>
                  </a:cubicBezTo>
                  <a:cubicBezTo>
                    <a:pt x="41" y="0"/>
                    <a:pt x="48" y="5"/>
                    <a:pt x="48" y="14"/>
                  </a:cubicBezTo>
                  <a:cubicBezTo>
                    <a:pt x="48" y="27"/>
                    <a:pt x="26" y="43"/>
                    <a:pt x="25" y="44"/>
                  </a:cubicBezTo>
                  <a:cubicBezTo>
                    <a:pt x="25" y="44"/>
                    <a:pt x="24" y="44"/>
                    <a:pt x="24" y="44"/>
                  </a:cubicBezTo>
                  <a:close/>
                  <a:moveTo>
                    <a:pt x="13" y="4"/>
                  </a:moveTo>
                  <a:cubicBezTo>
                    <a:pt x="9" y="4"/>
                    <a:pt x="4" y="8"/>
                    <a:pt x="4" y="14"/>
                  </a:cubicBezTo>
                  <a:cubicBezTo>
                    <a:pt x="4" y="22"/>
                    <a:pt x="17" y="35"/>
                    <a:pt x="24" y="40"/>
                  </a:cubicBezTo>
                  <a:cubicBezTo>
                    <a:pt x="31" y="35"/>
                    <a:pt x="44" y="22"/>
                    <a:pt x="44" y="14"/>
                  </a:cubicBezTo>
                  <a:cubicBezTo>
                    <a:pt x="44" y="8"/>
                    <a:pt x="39" y="4"/>
                    <a:pt x="35" y="4"/>
                  </a:cubicBezTo>
                  <a:cubicBezTo>
                    <a:pt x="31" y="4"/>
                    <a:pt x="27" y="7"/>
                    <a:pt x="26" y="13"/>
                  </a:cubicBezTo>
                  <a:cubicBezTo>
                    <a:pt x="26" y="15"/>
                    <a:pt x="22" y="15"/>
                    <a:pt x="22" y="13"/>
                  </a:cubicBezTo>
                  <a:cubicBezTo>
                    <a:pt x="21" y="7"/>
                    <a:pt x="17" y="4"/>
                    <a:pt x="13" y="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25" name="Group 224">
              <a:extLst>
                <a:ext uri="{FF2B5EF4-FFF2-40B4-BE49-F238E27FC236}">
                  <a16:creationId xmlns:a16="http://schemas.microsoft.com/office/drawing/2014/main" id="{9645BA0B-1FF5-4335-85B6-E1014FCB0239}"/>
                </a:ext>
              </a:extLst>
            </p:cNvPr>
            <p:cNvGrpSpPr/>
            <p:nvPr/>
          </p:nvGrpSpPr>
          <p:grpSpPr>
            <a:xfrm>
              <a:off x="8617366" y="1930385"/>
              <a:ext cx="155159" cy="117365"/>
              <a:chOff x="12311063" y="2670175"/>
              <a:chExt cx="371475" cy="280988"/>
            </a:xfrm>
            <a:grpFill/>
          </p:grpSpPr>
          <p:sp>
            <p:nvSpPr>
              <p:cNvPr id="221" name="Freeform 110">
                <a:extLst>
                  <a:ext uri="{FF2B5EF4-FFF2-40B4-BE49-F238E27FC236}">
                    <a16:creationId xmlns:a16="http://schemas.microsoft.com/office/drawing/2014/main" id="{A0EE1118-308A-4B18-A3BC-1EB04E5FE771}"/>
                  </a:ext>
                </a:extLst>
              </p:cNvPr>
              <p:cNvSpPr>
                <a:spLocks/>
              </p:cNvSpPr>
              <p:nvPr/>
            </p:nvSpPr>
            <p:spPr bwMode="auto">
              <a:xfrm>
                <a:off x="12357101" y="2763838"/>
                <a:ext cx="201613" cy="187325"/>
              </a:xfrm>
              <a:custGeom>
                <a:avLst/>
                <a:gdLst>
                  <a:gd name="T0" fmla="*/ 50 w 52"/>
                  <a:gd name="T1" fmla="*/ 48 h 48"/>
                  <a:gd name="T2" fmla="*/ 14 w 52"/>
                  <a:gd name="T3" fmla="*/ 48 h 48"/>
                  <a:gd name="T4" fmla="*/ 0 w 52"/>
                  <a:gd name="T5" fmla="*/ 34 h 48"/>
                  <a:gd name="T6" fmla="*/ 0 w 52"/>
                  <a:gd name="T7" fmla="*/ 2 h 48"/>
                  <a:gd name="T8" fmla="*/ 2 w 52"/>
                  <a:gd name="T9" fmla="*/ 0 h 48"/>
                  <a:gd name="T10" fmla="*/ 4 w 52"/>
                  <a:gd name="T11" fmla="*/ 2 h 48"/>
                  <a:gd name="T12" fmla="*/ 4 w 52"/>
                  <a:gd name="T13" fmla="*/ 34 h 48"/>
                  <a:gd name="T14" fmla="*/ 14 w 52"/>
                  <a:gd name="T15" fmla="*/ 44 h 48"/>
                  <a:gd name="T16" fmla="*/ 50 w 52"/>
                  <a:gd name="T17" fmla="*/ 44 h 48"/>
                  <a:gd name="T18" fmla="*/ 52 w 52"/>
                  <a:gd name="T19" fmla="*/ 46 h 48"/>
                  <a:gd name="T20" fmla="*/ 50 w 52"/>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8">
                    <a:moveTo>
                      <a:pt x="50" y="48"/>
                    </a:moveTo>
                    <a:cubicBezTo>
                      <a:pt x="14" y="48"/>
                      <a:pt x="14" y="48"/>
                      <a:pt x="14" y="48"/>
                    </a:cubicBezTo>
                    <a:cubicBezTo>
                      <a:pt x="6" y="48"/>
                      <a:pt x="0" y="42"/>
                      <a:pt x="0" y="34"/>
                    </a:cubicBezTo>
                    <a:cubicBezTo>
                      <a:pt x="0" y="2"/>
                      <a:pt x="0" y="2"/>
                      <a:pt x="0" y="2"/>
                    </a:cubicBezTo>
                    <a:cubicBezTo>
                      <a:pt x="0" y="1"/>
                      <a:pt x="1" y="0"/>
                      <a:pt x="2" y="0"/>
                    </a:cubicBezTo>
                    <a:cubicBezTo>
                      <a:pt x="3" y="0"/>
                      <a:pt x="4" y="1"/>
                      <a:pt x="4" y="2"/>
                    </a:cubicBezTo>
                    <a:cubicBezTo>
                      <a:pt x="4" y="34"/>
                      <a:pt x="4" y="34"/>
                      <a:pt x="4" y="34"/>
                    </a:cubicBezTo>
                    <a:cubicBezTo>
                      <a:pt x="4" y="40"/>
                      <a:pt x="8" y="44"/>
                      <a:pt x="14" y="44"/>
                    </a:cubicBezTo>
                    <a:cubicBezTo>
                      <a:pt x="50" y="44"/>
                      <a:pt x="50" y="44"/>
                      <a:pt x="50" y="44"/>
                    </a:cubicBezTo>
                    <a:cubicBezTo>
                      <a:pt x="51" y="44"/>
                      <a:pt x="52" y="45"/>
                      <a:pt x="52" y="46"/>
                    </a:cubicBezTo>
                    <a:cubicBezTo>
                      <a:pt x="52" y="47"/>
                      <a:pt x="51" y="48"/>
                      <a:pt x="5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111">
                <a:extLst>
                  <a:ext uri="{FF2B5EF4-FFF2-40B4-BE49-F238E27FC236}">
                    <a16:creationId xmlns:a16="http://schemas.microsoft.com/office/drawing/2014/main" id="{431167F6-7D04-4FE1-8B5E-A70B6C746F4B}"/>
                  </a:ext>
                </a:extLst>
              </p:cNvPr>
              <p:cNvSpPr>
                <a:spLocks/>
              </p:cNvSpPr>
              <p:nvPr/>
            </p:nvSpPr>
            <p:spPr bwMode="auto">
              <a:xfrm>
                <a:off x="12434888" y="2670175"/>
                <a:ext cx="201613" cy="187325"/>
              </a:xfrm>
              <a:custGeom>
                <a:avLst/>
                <a:gdLst>
                  <a:gd name="T0" fmla="*/ 50 w 52"/>
                  <a:gd name="T1" fmla="*/ 48 h 48"/>
                  <a:gd name="T2" fmla="*/ 48 w 52"/>
                  <a:gd name="T3" fmla="*/ 46 h 48"/>
                  <a:gd name="T4" fmla="*/ 48 w 52"/>
                  <a:gd name="T5" fmla="*/ 14 h 48"/>
                  <a:gd name="T6" fmla="*/ 38 w 52"/>
                  <a:gd name="T7" fmla="*/ 4 h 48"/>
                  <a:gd name="T8" fmla="*/ 2 w 52"/>
                  <a:gd name="T9" fmla="*/ 4 h 48"/>
                  <a:gd name="T10" fmla="*/ 0 w 52"/>
                  <a:gd name="T11" fmla="*/ 2 h 48"/>
                  <a:gd name="T12" fmla="*/ 2 w 52"/>
                  <a:gd name="T13" fmla="*/ 0 h 48"/>
                  <a:gd name="T14" fmla="*/ 38 w 52"/>
                  <a:gd name="T15" fmla="*/ 0 h 48"/>
                  <a:gd name="T16" fmla="*/ 52 w 52"/>
                  <a:gd name="T17" fmla="*/ 14 h 48"/>
                  <a:gd name="T18" fmla="*/ 52 w 52"/>
                  <a:gd name="T19" fmla="*/ 46 h 48"/>
                  <a:gd name="T20" fmla="*/ 50 w 52"/>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8">
                    <a:moveTo>
                      <a:pt x="50" y="48"/>
                    </a:moveTo>
                    <a:cubicBezTo>
                      <a:pt x="49" y="48"/>
                      <a:pt x="48" y="47"/>
                      <a:pt x="48" y="46"/>
                    </a:cubicBezTo>
                    <a:cubicBezTo>
                      <a:pt x="48" y="14"/>
                      <a:pt x="48" y="14"/>
                      <a:pt x="48" y="14"/>
                    </a:cubicBezTo>
                    <a:cubicBezTo>
                      <a:pt x="48" y="8"/>
                      <a:pt x="44" y="4"/>
                      <a:pt x="38" y="4"/>
                    </a:cubicBezTo>
                    <a:cubicBezTo>
                      <a:pt x="2" y="4"/>
                      <a:pt x="2" y="4"/>
                      <a:pt x="2" y="4"/>
                    </a:cubicBezTo>
                    <a:cubicBezTo>
                      <a:pt x="1" y="4"/>
                      <a:pt x="0" y="3"/>
                      <a:pt x="0" y="2"/>
                    </a:cubicBezTo>
                    <a:cubicBezTo>
                      <a:pt x="0" y="1"/>
                      <a:pt x="1" y="0"/>
                      <a:pt x="2" y="0"/>
                    </a:cubicBezTo>
                    <a:cubicBezTo>
                      <a:pt x="38" y="0"/>
                      <a:pt x="38" y="0"/>
                      <a:pt x="38" y="0"/>
                    </a:cubicBezTo>
                    <a:cubicBezTo>
                      <a:pt x="46" y="0"/>
                      <a:pt x="52" y="6"/>
                      <a:pt x="52" y="14"/>
                    </a:cubicBezTo>
                    <a:cubicBezTo>
                      <a:pt x="52" y="46"/>
                      <a:pt x="52" y="46"/>
                      <a:pt x="52" y="46"/>
                    </a:cubicBezTo>
                    <a:cubicBezTo>
                      <a:pt x="52" y="47"/>
                      <a:pt x="51" y="48"/>
                      <a:pt x="5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12">
                <a:extLst>
                  <a:ext uri="{FF2B5EF4-FFF2-40B4-BE49-F238E27FC236}">
                    <a16:creationId xmlns:a16="http://schemas.microsoft.com/office/drawing/2014/main" id="{7DB7943E-E9CD-4DDE-AD83-F7434F510485}"/>
                  </a:ext>
                </a:extLst>
              </p:cNvPr>
              <p:cNvSpPr>
                <a:spLocks/>
              </p:cNvSpPr>
              <p:nvPr/>
            </p:nvSpPr>
            <p:spPr bwMode="auto">
              <a:xfrm>
                <a:off x="12311063" y="2763838"/>
                <a:ext cx="107950" cy="47625"/>
              </a:xfrm>
              <a:custGeom>
                <a:avLst/>
                <a:gdLst>
                  <a:gd name="T0" fmla="*/ 26 w 28"/>
                  <a:gd name="T1" fmla="*/ 12 h 12"/>
                  <a:gd name="T2" fmla="*/ 25 w 28"/>
                  <a:gd name="T3" fmla="*/ 12 h 12"/>
                  <a:gd name="T4" fmla="*/ 14 w 28"/>
                  <a:gd name="T5" fmla="*/ 4 h 12"/>
                  <a:gd name="T6" fmla="*/ 3 w 28"/>
                  <a:gd name="T7" fmla="*/ 12 h 12"/>
                  <a:gd name="T8" fmla="*/ 0 w 28"/>
                  <a:gd name="T9" fmla="*/ 11 h 12"/>
                  <a:gd name="T10" fmla="*/ 1 w 28"/>
                  <a:gd name="T11" fmla="*/ 8 h 12"/>
                  <a:gd name="T12" fmla="*/ 13 w 28"/>
                  <a:gd name="T13" fmla="*/ 0 h 12"/>
                  <a:gd name="T14" fmla="*/ 15 w 28"/>
                  <a:gd name="T15" fmla="*/ 0 h 12"/>
                  <a:gd name="T16" fmla="*/ 27 w 28"/>
                  <a:gd name="T17" fmla="*/ 8 h 12"/>
                  <a:gd name="T18" fmla="*/ 28 w 28"/>
                  <a:gd name="T19" fmla="*/ 11 h 12"/>
                  <a:gd name="T20" fmla="*/ 26 w 28"/>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2">
                    <a:moveTo>
                      <a:pt x="26" y="12"/>
                    </a:moveTo>
                    <a:cubicBezTo>
                      <a:pt x="26" y="12"/>
                      <a:pt x="25" y="12"/>
                      <a:pt x="25" y="12"/>
                    </a:cubicBezTo>
                    <a:cubicBezTo>
                      <a:pt x="14" y="4"/>
                      <a:pt x="14" y="4"/>
                      <a:pt x="14" y="4"/>
                    </a:cubicBezTo>
                    <a:cubicBezTo>
                      <a:pt x="3" y="12"/>
                      <a:pt x="3" y="12"/>
                      <a:pt x="3" y="12"/>
                    </a:cubicBezTo>
                    <a:cubicBezTo>
                      <a:pt x="2" y="12"/>
                      <a:pt x="1" y="12"/>
                      <a:pt x="0" y="11"/>
                    </a:cubicBezTo>
                    <a:cubicBezTo>
                      <a:pt x="0" y="10"/>
                      <a:pt x="0" y="9"/>
                      <a:pt x="1" y="8"/>
                    </a:cubicBezTo>
                    <a:cubicBezTo>
                      <a:pt x="13" y="0"/>
                      <a:pt x="13" y="0"/>
                      <a:pt x="13" y="0"/>
                    </a:cubicBezTo>
                    <a:cubicBezTo>
                      <a:pt x="14" y="0"/>
                      <a:pt x="14" y="0"/>
                      <a:pt x="15" y="0"/>
                    </a:cubicBezTo>
                    <a:cubicBezTo>
                      <a:pt x="27" y="8"/>
                      <a:pt x="27" y="8"/>
                      <a:pt x="27" y="8"/>
                    </a:cubicBezTo>
                    <a:cubicBezTo>
                      <a:pt x="28" y="9"/>
                      <a:pt x="28" y="10"/>
                      <a:pt x="28" y="11"/>
                    </a:cubicBezTo>
                    <a:cubicBezTo>
                      <a:pt x="27" y="12"/>
                      <a:pt x="27" y="12"/>
                      <a:pt x="2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13">
                <a:extLst>
                  <a:ext uri="{FF2B5EF4-FFF2-40B4-BE49-F238E27FC236}">
                    <a16:creationId xmlns:a16="http://schemas.microsoft.com/office/drawing/2014/main" id="{17BEC9A6-4512-4A01-9AF0-D8265B2958E6}"/>
                  </a:ext>
                </a:extLst>
              </p:cNvPr>
              <p:cNvSpPr>
                <a:spLocks/>
              </p:cNvSpPr>
              <p:nvPr/>
            </p:nvSpPr>
            <p:spPr bwMode="auto">
              <a:xfrm>
                <a:off x="12574588" y="2811463"/>
                <a:ext cx="107950" cy="46037"/>
              </a:xfrm>
              <a:custGeom>
                <a:avLst/>
                <a:gdLst>
                  <a:gd name="T0" fmla="*/ 14 w 28"/>
                  <a:gd name="T1" fmla="*/ 12 h 12"/>
                  <a:gd name="T2" fmla="*/ 13 w 28"/>
                  <a:gd name="T3" fmla="*/ 12 h 12"/>
                  <a:gd name="T4" fmla="*/ 1 w 28"/>
                  <a:gd name="T5" fmla="*/ 4 h 12"/>
                  <a:gd name="T6" fmla="*/ 0 w 28"/>
                  <a:gd name="T7" fmla="*/ 1 h 12"/>
                  <a:gd name="T8" fmla="*/ 3 w 28"/>
                  <a:gd name="T9" fmla="*/ 0 h 12"/>
                  <a:gd name="T10" fmla="*/ 14 w 28"/>
                  <a:gd name="T11" fmla="*/ 8 h 12"/>
                  <a:gd name="T12" fmla="*/ 25 w 28"/>
                  <a:gd name="T13" fmla="*/ 0 h 12"/>
                  <a:gd name="T14" fmla="*/ 28 w 28"/>
                  <a:gd name="T15" fmla="*/ 1 h 12"/>
                  <a:gd name="T16" fmla="*/ 27 w 28"/>
                  <a:gd name="T17" fmla="*/ 4 h 12"/>
                  <a:gd name="T18" fmla="*/ 15 w 28"/>
                  <a:gd name="T19" fmla="*/ 12 h 12"/>
                  <a:gd name="T20" fmla="*/ 14 w 28"/>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2">
                    <a:moveTo>
                      <a:pt x="14" y="12"/>
                    </a:moveTo>
                    <a:cubicBezTo>
                      <a:pt x="14" y="12"/>
                      <a:pt x="13" y="12"/>
                      <a:pt x="13" y="12"/>
                    </a:cubicBezTo>
                    <a:cubicBezTo>
                      <a:pt x="1" y="4"/>
                      <a:pt x="1" y="4"/>
                      <a:pt x="1" y="4"/>
                    </a:cubicBezTo>
                    <a:cubicBezTo>
                      <a:pt x="0" y="3"/>
                      <a:pt x="0" y="2"/>
                      <a:pt x="0" y="1"/>
                    </a:cubicBezTo>
                    <a:cubicBezTo>
                      <a:pt x="1" y="0"/>
                      <a:pt x="2" y="0"/>
                      <a:pt x="3" y="0"/>
                    </a:cubicBezTo>
                    <a:cubicBezTo>
                      <a:pt x="14" y="8"/>
                      <a:pt x="14" y="8"/>
                      <a:pt x="14" y="8"/>
                    </a:cubicBezTo>
                    <a:cubicBezTo>
                      <a:pt x="25" y="0"/>
                      <a:pt x="25" y="0"/>
                      <a:pt x="25" y="0"/>
                    </a:cubicBezTo>
                    <a:cubicBezTo>
                      <a:pt x="26" y="0"/>
                      <a:pt x="27" y="0"/>
                      <a:pt x="28" y="1"/>
                    </a:cubicBezTo>
                    <a:cubicBezTo>
                      <a:pt x="28" y="2"/>
                      <a:pt x="28" y="3"/>
                      <a:pt x="27" y="4"/>
                    </a:cubicBezTo>
                    <a:cubicBezTo>
                      <a:pt x="15" y="12"/>
                      <a:pt x="15" y="12"/>
                      <a:pt x="15" y="12"/>
                    </a:cubicBezTo>
                    <a:cubicBezTo>
                      <a:pt x="15" y="12"/>
                      <a:pt x="14" y="12"/>
                      <a:pt x="1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6E220B56-FDAB-670E-400F-F2FD6E5D2E38}"/>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2930546"/>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AD93755-FD6A-4B3F-B29C-1FB584CCDED5}"/>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3" name="Group 192">
            <a:extLst>
              <a:ext uri="{FF2B5EF4-FFF2-40B4-BE49-F238E27FC236}">
                <a16:creationId xmlns:a16="http://schemas.microsoft.com/office/drawing/2014/main" id="{112D09B7-E76A-48E0-89F8-EA857D978483}"/>
              </a:ext>
            </a:extLst>
          </p:cNvPr>
          <p:cNvGrpSpPr/>
          <p:nvPr/>
        </p:nvGrpSpPr>
        <p:grpSpPr>
          <a:xfrm>
            <a:off x="376239" y="2045571"/>
            <a:ext cx="2466116" cy="768879"/>
            <a:chOff x="376239" y="1549789"/>
            <a:chExt cx="2466116" cy="768879"/>
          </a:xfrm>
        </p:grpSpPr>
        <p:sp>
          <p:nvSpPr>
            <p:cNvPr id="188" name="Rectangle: Top Corners Rounded 187">
              <a:extLst>
                <a:ext uri="{FF2B5EF4-FFF2-40B4-BE49-F238E27FC236}">
                  <a16:creationId xmlns:a16="http://schemas.microsoft.com/office/drawing/2014/main" id="{64238EC8-053C-4A7B-AE44-3C9AD781896A}"/>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95">
              <a:extLst>
                <a:ext uri="{FF2B5EF4-FFF2-40B4-BE49-F238E27FC236}">
                  <a16:creationId xmlns:a16="http://schemas.microsoft.com/office/drawing/2014/main" id="{64ADCABE-A594-4600-956A-733BBF14D8FD}"/>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95">
              <a:extLst>
                <a:ext uri="{FF2B5EF4-FFF2-40B4-BE49-F238E27FC236}">
                  <a16:creationId xmlns:a16="http://schemas.microsoft.com/office/drawing/2014/main" id="{77823DE5-92D6-4B78-834B-674025137976}"/>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55" name="Group 2054">
            <a:extLst>
              <a:ext uri="{FF2B5EF4-FFF2-40B4-BE49-F238E27FC236}">
                <a16:creationId xmlns:a16="http://schemas.microsoft.com/office/drawing/2014/main" id="{27585D3E-FE7A-42A0-B756-6D24091279F6}"/>
              </a:ext>
            </a:extLst>
          </p:cNvPr>
          <p:cNvGrpSpPr/>
          <p:nvPr/>
        </p:nvGrpSpPr>
        <p:grpSpPr>
          <a:xfrm>
            <a:off x="3245552" y="627835"/>
            <a:ext cx="6993280" cy="5907768"/>
            <a:chOff x="3764869" y="-2168829"/>
            <a:chExt cx="6993280" cy="5907768"/>
          </a:xfrm>
        </p:grpSpPr>
        <p:sp>
          <p:nvSpPr>
            <p:cNvPr id="24" name="TextBox 23">
              <a:extLst>
                <a:ext uri="{FF2B5EF4-FFF2-40B4-BE49-F238E27FC236}">
                  <a16:creationId xmlns:a16="http://schemas.microsoft.com/office/drawing/2014/main" id="{E8BC80A0-9718-4704-A6F8-7F095C3899FA}"/>
                </a:ext>
              </a:extLst>
            </p:cNvPr>
            <p:cNvSpPr txBox="1"/>
            <p:nvPr/>
          </p:nvSpPr>
          <p:spPr>
            <a:xfrm>
              <a:off x="3764869" y="-2168829"/>
              <a:ext cx="6993280" cy="1107996"/>
            </a:xfrm>
            <a:prstGeom prst="rect">
              <a:avLst/>
            </a:prstGeom>
            <a:noFill/>
          </p:spPr>
          <p:txBody>
            <a:bodyPr wrap="square" lIns="0" tIns="0" rIns="0" bIns="0" rtlCol="0">
              <a:spAutoFit/>
            </a:bodyPr>
            <a:lstStyle/>
            <a:p>
              <a:r>
                <a:rPr lang="en-US" sz="3600" b="1" dirty="0">
                  <a:solidFill>
                    <a:schemeClr val="accent1"/>
                  </a:solidFill>
                  <a:latin typeface="+mj-lt"/>
                </a:rPr>
                <a:t>COMPARISON OF NEW SYSTEM AND EXISTING SYSTEM</a:t>
              </a:r>
            </a:p>
          </p:txBody>
        </p:sp>
        <p:grpSp>
          <p:nvGrpSpPr>
            <p:cNvPr id="2054" name="Group 2053">
              <a:extLst>
                <a:ext uri="{FF2B5EF4-FFF2-40B4-BE49-F238E27FC236}">
                  <a16:creationId xmlns:a16="http://schemas.microsoft.com/office/drawing/2014/main" id="{3A56BD80-F6BB-4563-9761-718514AFA745}"/>
                </a:ext>
              </a:extLst>
            </p:cNvPr>
            <p:cNvGrpSpPr/>
            <p:nvPr/>
          </p:nvGrpSpPr>
          <p:grpSpPr>
            <a:xfrm>
              <a:off x="3992109" y="3333198"/>
              <a:ext cx="3269400" cy="405741"/>
              <a:chOff x="3992109" y="3333198"/>
              <a:chExt cx="3269400" cy="405741"/>
            </a:xfrm>
          </p:grpSpPr>
          <p:grpSp>
            <p:nvGrpSpPr>
              <p:cNvPr id="36" name="Group 35">
                <a:extLst>
                  <a:ext uri="{FF2B5EF4-FFF2-40B4-BE49-F238E27FC236}">
                    <a16:creationId xmlns:a16="http://schemas.microsoft.com/office/drawing/2014/main" id="{A26824FC-82F6-47C8-81A1-E04062E23510}"/>
                  </a:ext>
                </a:extLst>
              </p:cNvPr>
              <p:cNvGrpSpPr/>
              <p:nvPr/>
            </p:nvGrpSpPr>
            <p:grpSpPr>
              <a:xfrm>
                <a:off x="3992109" y="3333198"/>
                <a:ext cx="1712609" cy="405741"/>
                <a:chOff x="4050015" y="3333198"/>
                <a:chExt cx="1712609" cy="405741"/>
              </a:xfrm>
            </p:grpSpPr>
            <p:sp>
              <p:nvSpPr>
                <p:cNvPr id="25" name="Rectangle: Rounded Corners 24">
                  <a:extLst>
                    <a:ext uri="{FF2B5EF4-FFF2-40B4-BE49-F238E27FC236}">
                      <a16:creationId xmlns:a16="http://schemas.microsoft.com/office/drawing/2014/main" id="{D782CEC7-8A8F-4254-90D0-7FB5AEF18268}"/>
                    </a:ext>
                  </a:extLst>
                </p:cNvPr>
                <p:cNvSpPr/>
                <p:nvPr/>
              </p:nvSpPr>
              <p:spPr>
                <a:xfrm>
                  <a:off x="4050015" y="3333198"/>
                  <a:ext cx="1712609" cy="405741"/>
                </a:xfrm>
                <a:prstGeom prst="roundRect">
                  <a:avLst>
                    <a:gd name="adj" fmla="val 50000"/>
                  </a:avLst>
                </a:prstGeom>
                <a:gradFill>
                  <a:gsLst>
                    <a:gs pos="0">
                      <a:schemeClr val="accent2"/>
                    </a:gs>
                    <a:gs pos="100000">
                      <a:schemeClr val="accent1"/>
                    </a:gs>
                  </a:gsLst>
                  <a:lin ang="2700000" scaled="0"/>
                </a:gradFill>
                <a:ln>
                  <a:noFill/>
                </a:ln>
                <a:effectLst>
                  <a:outerShdw blurRad="190500" dist="38100" dir="5400000" algn="t" rotWithShape="0">
                    <a:schemeClr val="accent1">
                      <a:alpha val="2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5" name="Group 34">
                  <a:extLst>
                    <a:ext uri="{FF2B5EF4-FFF2-40B4-BE49-F238E27FC236}">
                      <a16:creationId xmlns:a16="http://schemas.microsoft.com/office/drawing/2014/main" id="{1330C96A-2231-49CC-A0E6-2A3EA3C06413}"/>
                    </a:ext>
                  </a:extLst>
                </p:cNvPr>
                <p:cNvGrpSpPr/>
                <p:nvPr/>
              </p:nvGrpSpPr>
              <p:grpSpPr>
                <a:xfrm>
                  <a:off x="4175673" y="3448050"/>
                  <a:ext cx="174500" cy="176036"/>
                  <a:chOff x="5918201" y="3243263"/>
                  <a:chExt cx="360363" cy="363538"/>
                </a:xfrm>
                <a:solidFill>
                  <a:schemeClr val="bg1"/>
                </a:solidFill>
              </p:grpSpPr>
              <p:sp>
                <p:nvSpPr>
                  <p:cNvPr id="29" name="Freeform 6">
                    <a:extLst>
                      <a:ext uri="{FF2B5EF4-FFF2-40B4-BE49-F238E27FC236}">
                        <a16:creationId xmlns:a16="http://schemas.microsoft.com/office/drawing/2014/main" id="{12A345EF-4AAC-4537-B6C2-B1072DB40EEC}"/>
                      </a:ext>
                    </a:extLst>
                  </p:cNvPr>
                  <p:cNvSpPr>
                    <a:spLocks noEditPoints="1"/>
                  </p:cNvSpPr>
                  <p:nvPr/>
                </p:nvSpPr>
                <p:spPr bwMode="auto">
                  <a:xfrm>
                    <a:off x="5918201" y="3305176"/>
                    <a:ext cx="301625" cy="301625"/>
                  </a:xfrm>
                  <a:custGeom>
                    <a:avLst/>
                    <a:gdLst>
                      <a:gd name="T0" fmla="*/ 2 w 78"/>
                      <a:gd name="T1" fmla="*/ 78 h 78"/>
                      <a:gd name="T2" fmla="*/ 1 w 78"/>
                      <a:gd name="T3" fmla="*/ 77 h 78"/>
                      <a:gd name="T4" fmla="*/ 0 w 78"/>
                      <a:gd name="T5" fmla="*/ 75 h 78"/>
                      <a:gd name="T6" fmla="*/ 8 w 78"/>
                      <a:gd name="T7" fmla="*/ 49 h 78"/>
                      <a:gd name="T8" fmla="*/ 9 w 78"/>
                      <a:gd name="T9" fmla="*/ 49 h 78"/>
                      <a:gd name="T10" fmla="*/ 57 w 78"/>
                      <a:gd name="T11" fmla="*/ 1 h 78"/>
                      <a:gd name="T12" fmla="*/ 59 w 78"/>
                      <a:gd name="T13" fmla="*/ 1 h 78"/>
                      <a:gd name="T14" fmla="*/ 77 w 78"/>
                      <a:gd name="T15" fmla="*/ 19 h 78"/>
                      <a:gd name="T16" fmla="*/ 77 w 78"/>
                      <a:gd name="T17" fmla="*/ 21 h 78"/>
                      <a:gd name="T18" fmla="*/ 29 w 78"/>
                      <a:gd name="T19" fmla="*/ 69 h 78"/>
                      <a:gd name="T20" fmla="*/ 29 w 78"/>
                      <a:gd name="T21" fmla="*/ 70 h 78"/>
                      <a:gd name="T22" fmla="*/ 3 w 78"/>
                      <a:gd name="T23" fmla="*/ 78 h 78"/>
                      <a:gd name="T24" fmla="*/ 2 w 78"/>
                      <a:gd name="T25" fmla="*/ 78 h 78"/>
                      <a:gd name="T26" fmla="*/ 12 w 78"/>
                      <a:gd name="T27" fmla="*/ 51 h 78"/>
                      <a:gd name="T28" fmla="*/ 5 w 78"/>
                      <a:gd name="T29" fmla="*/ 73 h 78"/>
                      <a:gd name="T30" fmla="*/ 27 w 78"/>
                      <a:gd name="T31" fmla="*/ 66 h 78"/>
                      <a:gd name="T32" fmla="*/ 73 w 78"/>
                      <a:gd name="T33" fmla="*/ 20 h 78"/>
                      <a:gd name="T34" fmla="*/ 58 w 78"/>
                      <a:gd name="T35" fmla="*/ 5 h 78"/>
                      <a:gd name="T36" fmla="*/ 12 w 78"/>
                      <a:gd name="T37" fmla="*/ 51 h 78"/>
                      <a:gd name="T38" fmla="*/ 28 w 78"/>
                      <a:gd name="T39" fmla="*/ 68 h 78"/>
                      <a:gd name="T40" fmla="*/ 28 w 78"/>
                      <a:gd name="T41"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 h="78">
                        <a:moveTo>
                          <a:pt x="2" y="78"/>
                        </a:moveTo>
                        <a:cubicBezTo>
                          <a:pt x="1" y="78"/>
                          <a:pt x="1" y="78"/>
                          <a:pt x="1" y="77"/>
                        </a:cubicBezTo>
                        <a:cubicBezTo>
                          <a:pt x="0" y="77"/>
                          <a:pt x="0" y="76"/>
                          <a:pt x="0" y="75"/>
                        </a:cubicBezTo>
                        <a:cubicBezTo>
                          <a:pt x="8" y="49"/>
                          <a:pt x="8" y="49"/>
                          <a:pt x="8" y="49"/>
                        </a:cubicBezTo>
                        <a:cubicBezTo>
                          <a:pt x="8" y="49"/>
                          <a:pt x="8" y="49"/>
                          <a:pt x="9" y="49"/>
                        </a:cubicBezTo>
                        <a:cubicBezTo>
                          <a:pt x="57" y="1"/>
                          <a:pt x="57" y="1"/>
                          <a:pt x="57" y="1"/>
                        </a:cubicBezTo>
                        <a:cubicBezTo>
                          <a:pt x="57" y="0"/>
                          <a:pt x="59" y="0"/>
                          <a:pt x="59" y="1"/>
                        </a:cubicBezTo>
                        <a:cubicBezTo>
                          <a:pt x="77" y="19"/>
                          <a:pt x="77" y="19"/>
                          <a:pt x="77" y="19"/>
                        </a:cubicBezTo>
                        <a:cubicBezTo>
                          <a:pt x="78" y="19"/>
                          <a:pt x="78" y="21"/>
                          <a:pt x="77" y="21"/>
                        </a:cubicBezTo>
                        <a:cubicBezTo>
                          <a:pt x="29" y="69"/>
                          <a:pt x="29" y="69"/>
                          <a:pt x="29" y="69"/>
                        </a:cubicBezTo>
                        <a:cubicBezTo>
                          <a:pt x="29" y="70"/>
                          <a:pt x="29" y="70"/>
                          <a:pt x="29" y="70"/>
                        </a:cubicBezTo>
                        <a:cubicBezTo>
                          <a:pt x="3" y="78"/>
                          <a:pt x="3" y="78"/>
                          <a:pt x="3" y="78"/>
                        </a:cubicBezTo>
                        <a:cubicBezTo>
                          <a:pt x="2" y="78"/>
                          <a:pt x="2" y="78"/>
                          <a:pt x="2" y="78"/>
                        </a:cubicBezTo>
                        <a:close/>
                        <a:moveTo>
                          <a:pt x="12" y="51"/>
                        </a:moveTo>
                        <a:cubicBezTo>
                          <a:pt x="5" y="73"/>
                          <a:pt x="5" y="73"/>
                          <a:pt x="5" y="73"/>
                        </a:cubicBezTo>
                        <a:cubicBezTo>
                          <a:pt x="27" y="66"/>
                          <a:pt x="27" y="66"/>
                          <a:pt x="27" y="66"/>
                        </a:cubicBezTo>
                        <a:cubicBezTo>
                          <a:pt x="73" y="20"/>
                          <a:pt x="73" y="20"/>
                          <a:pt x="73" y="20"/>
                        </a:cubicBezTo>
                        <a:cubicBezTo>
                          <a:pt x="58" y="5"/>
                          <a:pt x="58" y="5"/>
                          <a:pt x="58" y="5"/>
                        </a:cubicBezTo>
                        <a:lnTo>
                          <a:pt x="12" y="51"/>
                        </a:lnTo>
                        <a:close/>
                        <a:moveTo>
                          <a:pt x="28" y="68"/>
                        </a:moveTo>
                        <a:cubicBezTo>
                          <a:pt x="28" y="68"/>
                          <a:pt x="28" y="68"/>
                          <a:pt x="28"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51E6C251-DD2B-4E5F-B8F9-00C57636D232}"/>
                      </a:ext>
                    </a:extLst>
                  </p:cNvPr>
                  <p:cNvSpPr>
                    <a:spLocks/>
                  </p:cNvSpPr>
                  <p:nvPr/>
                </p:nvSpPr>
                <p:spPr bwMode="auto">
                  <a:xfrm>
                    <a:off x="6134101" y="3243263"/>
                    <a:ext cx="144463" cy="147638"/>
                  </a:xfrm>
                  <a:custGeom>
                    <a:avLst/>
                    <a:gdLst>
                      <a:gd name="T0" fmla="*/ 20 w 37"/>
                      <a:gd name="T1" fmla="*/ 38 h 38"/>
                      <a:gd name="T2" fmla="*/ 19 w 37"/>
                      <a:gd name="T3" fmla="*/ 37 h 38"/>
                      <a:gd name="T4" fmla="*/ 19 w 37"/>
                      <a:gd name="T5" fmla="*/ 35 h 38"/>
                      <a:gd name="T6" fmla="*/ 31 w 37"/>
                      <a:gd name="T7" fmla="*/ 22 h 38"/>
                      <a:gd name="T8" fmla="*/ 33 w 37"/>
                      <a:gd name="T9" fmla="*/ 18 h 38"/>
                      <a:gd name="T10" fmla="*/ 31 w 37"/>
                      <a:gd name="T11" fmla="*/ 14 h 38"/>
                      <a:gd name="T12" fmla="*/ 24 w 37"/>
                      <a:gd name="T13" fmla="*/ 7 h 38"/>
                      <a:gd name="T14" fmla="*/ 16 w 37"/>
                      <a:gd name="T15" fmla="*/ 7 h 38"/>
                      <a:gd name="T16" fmla="*/ 3 w 37"/>
                      <a:gd name="T17" fmla="*/ 19 h 38"/>
                      <a:gd name="T18" fmla="*/ 1 w 37"/>
                      <a:gd name="T19" fmla="*/ 19 h 38"/>
                      <a:gd name="T20" fmla="*/ 1 w 37"/>
                      <a:gd name="T21" fmla="*/ 17 h 38"/>
                      <a:gd name="T22" fmla="*/ 13 w 37"/>
                      <a:gd name="T23" fmla="*/ 4 h 38"/>
                      <a:gd name="T24" fmla="*/ 27 w 37"/>
                      <a:gd name="T25" fmla="*/ 4 h 38"/>
                      <a:gd name="T26" fmla="*/ 34 w 37"/>
                      <a:gd name="T27" fmla="*/ 11 h 38"/>
                      <a:gd name="T28" fmla="*/ 37 w 37"/>
                      <a:gd name="T29" fmla="*/ 18 h 38"/>
                      <a:gd name="T30" fmla="*/ 34 w 37"/>
                      <a:gd name="T31" fmla="*/ 25 h 38"/>
                      <a:gd name="T32" fmla="*/ 21 w 37"/>
                      <a:gd name="T33" fmla="*/ 37 h 38"/>
                      <a:gd name="T34" fmla="*/ 20 w 37"/>
                      <a:gd name="T35"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 h="38">
                        <a:moveTo>
                          <a:pt x="20" y="38"/>
                        </a:moveTo>
                        <a:cubicBezTo>
                          <a:pt x="19" y="38"/>
                          <a:pt x="19" y="38"/>
                          <a:pt x="19" y="37"/>
                        </a:cubicBezTo>
                        <a:cubicBezTo>
                          <a:pt x="18" y="37"/>
                          <a:pt x="18" y="35"/>
                          <a:pt x="19" y="35"/>
                        </a:cubicBezTo>
                        <a:cubicBezTo>
                          <a:pt x="31" y="22"/>
                          <a:pt x="31" y="22"/>
                          <a:pt x="31" y="22"/>
                        </a:cubicBezTo>
                        <a:cubicBezTo>
                          <a:pt x="32" y="21"/>
                          <a:pt x="33" y="20"/>
                          <a:pt x="33" y="18"/>
                        </a:cubicBezTo>
                        <a:cubicBezTo>
                          <a:pt x="33" y="16"/>
                          <a:pt x="32" y="15"/>
                          <a:pt x="31" y="14"/>
                        </a:cubicBezTo>
                        <a:cubicBezTo>
                          <a:pt x="24" y="7"/>
                          <a:pt x="24" y="7"/>
                          <a:pt x="24" y="7"/>
                        </a:cubicBezTo>
                        <a:cubicBezTo>
                          <a:pt x="22" y="5"/>
                          <a:pt x="18" y="5"/>
                          <a:pt x="16" y="7"/>
                        </a:cubicBezTo>
                        <a:cubicBezTo>
                          <a:pt x="3" y="19"/>
                          <a:pt x="3" y="19"/>
                          <a:pt x="3" y="19"/>
                        </a:cubicBezTo>
                        <a:cubicBezTo>
                          <a:pt x="3" y="20"/>
                          <a:pt x="1" y="20"/>
                          <a:pt x="1" y="19"/>
                        </a:cubicBezTo>
                        <a:cubicBezTo>
                          <a:pt x="0" y="19"/>
                          <a:pt x="0" y="17"/>
                          <a:pt x="1" y="17"/>
                        </a:cubicBezTo>
                        <a:cubicBezTo>
                          <a:pt x="13" y="4"/>
                          <a:pt x="13" y="4"/>
                          <a:pt x="13" y="4"/>
                        </a:cubicBezTo>
                        <a:cubicBezTo>
                          <a:pt x="17" y="0"/>
                          <a:pt x="23" y="0"/>
                          <a:pt x="27" y="4"/>
                        </a:cubicBezTo>
                        <a:cubicBezTo>
                          <a:pt x="34" y="11"/>
                          <a:pt x="34" y="11"/>
                          <a:pt x="34" y="11"/>
                        </a:cubicBezTo>
                        <a:cubicBezTo>
                          <a:pt x="36" y="13"/>
                          <a:pt x="37" y="15"/>
                          <a:pt x="37" y="18"/>
                        </a:cubicBezTo>
                        <a:cubicBezTo>
                          <a:pt x="37" y="21"/>
                          <a:pt x="36" y="23"/>
                          <a:pt x="34" y="25"/>
                        </a:cubicBezTo>
                        <a:cubicBezTo>
                          <a:pt x="21" y="37"/>
                          <a:pt x="21" y="37"/>
                          <a:pt x="21" y="37"/>
                        </a:cubicBezTo>
                        <a:cubicBezTo>
                          <a:pt x="21" y="38"/>
                          <a:pt x="21" y="38"/>
                          <a:pt x="20"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a:extLst>
                      <a:ext uri="{FF2B5EF4-FFF2-40B4-BE49-F238E27FC236}">
                        <a16:creationId xmlns:a16="http://schemas.microsoft.com/office/drawing/2014/main" id="{3FC43D17-69BD-487F-9958-2EE119469DC3}"/>
                      </a:ext>
                    </a:extLst>
                  </p:cNvPr>
                  <p:cNvSpPr>
                    <a:spLocks/>
                  </p:cNvSpPr>
                  <p:nvPr/>
                </p:nvSpPr>
                <p:spPr bwMode="auto">
                  <a:xfrm>
                    <a:off x="6003926" y="3340101"/>
                    <a:ext cx="180975" cy="182563"/>
                  </a:xfrm>
                  <a:custGeom>
                    <a:avLst/>
                    <a:gdLst>
                      <a:gd name="T0" fmla="*/ 2 w 47"/>
                      <a:gd name="T1" fmla="*/ 47 h 47"/>
                      <a:gd name="T2" fmla="*/ 1 w 47"/>
                      <a:gd name="T3" fmla="*/ 46 h 47"/>
                      <a:gd name="T4" fmla="*/ 1 w 47"/>
                      <a:gd name="T5" fmla="*/ 44 h 47"/>
                      <a:gd name="T6" fmla="*/ 44 w 47"/>
                      <a:gd name="T7" fmla="*/ 1 h 47"/>
                      <a:gd name="T8" fmla="*/ 46 w 47"/>
                      <a:gd name="T9" fmla="*/ 1 h 47"/>
                      <a:gd name="T10" fmla="*/ 46 w 47"/>
                      <a:gd name="T11" fmla="*/ 3 h 47"/>
                      <a:gd name="T12" fmla="*/ 3 w 47"/>
                      <a:gd name="T13" fmla="*/ 46 h 47"/>
                      <a:gd name="T14" fmla="*/ 2 w 47"/>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47">
                        <a:moveTo>
                          <a:pt x="2" y="47"/>
                        </a:moveTo>
                        <a:cubicBezTo>
                          <a:pt x="1" y="47"/>
                          <a:pt x="1" y="47"/>
                          <a:pt x="1" y="46"/>
                        </a:cubicBezTo>
                        <a:cubicBezTo>
                          <a:pt x="0" y="46"/>
                          <a:pt x="0" y="44"/>
                          <a:pt x="1" y="44"/>
                        </a:cubicBezTo>
                        <a:cubicBezTo>
                          <a:pt x="44" y="1"/>
                          <a:pt x="44" y="1"/>
                          <a:pt x="44" y="1"/>
                        </a:cubicBezTo>
                        <a:cubicBezTo>
                          <a:pt x="44" y="0"/>
                          <a:pt x="46" y="0"/>
                          <a:pt x="46" y="1"/>
                        </a:cubicBezTo>
                        <a:cubicBezTo>
                          <a:pt x="47" y="1"/>
                          <a:pt x="47" y="3"/>
                          <a:pt x="46" y="3"/>
                        </a:cubicBezTo>
                        <a:cubicBezTo>
                          <a:pt x="3" y="46"/>
                          <a:pt x="3" y="46"/>
                          <a:pt x="3" y="46"/>
                        </a:cubicBezTo>
                        <a:cubicBezTo>
                          <a:pt x="3" y="47"/>
                          <a:pt x="3" y="47"/>
                          <a:pt x="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EA14CE1B-171A-4E1F-9368-02F8CFAAB779}"/>
                      </a:ext>
                    </a:extLst>
                  </p:cNvPr>
                  <p:cNvSpPr>
                    <a:spLocks/>
                  </p:cNvSpPr>
                  <p:nvPr/>
                </p:nvSpPr>
                <p:spPr bwMode="auto">
                  <a:xfrm>
                    <a:off x="5948363" y="3490913"/>
                    <a:ext cx="85725" cy="85725"/>
                  </a:xfrm>
                  <a:custGeom>
                    <a:avLst/>
                    <a:gdLst>
                      <a:gd name="T0" fmla="*/ 20 w 22"/>
                      <a:gd name="T1" fmla="*/ 22 h 22"/>
                      <a:gd name="T2" fmla="*/ 19 w 22"/>
                      <a:gd name="T3" fmla="*/ 21 h 22"/>
                      <a:gd name="T4" fmla="*/ 15 w 22"/>
                      <a:gd name="T5" fmla="*/ 17 h 22"/>
                      <a:gd name="T6" fmla="*/ 14 w 22"/>
                      <a:gd name="T7" fmla="*/ 16 h 22"/>
                      <a:gd name="T8" fmla="*/ 14 w 22"/>
                      <a:gd name="T9" fmla="*/ 8 h 22"/>
                      <a:gd name="T10" fmla="*/ 6 w 22"/>
                      <a:gd name="T11" fmla="*/ 8 h 22"/>
                      <a:gd name="T12" fmla="*/ 5 w 22"/>
                      <a:gd name="T13" fmla="*/ 7 h 22"/>
                      <a:gd name="T14" fmla="*/ 1 w 22"/>
                      <a:gd name="T15" fmla="*/ 3 h 22"/>
                      <a:gd name="T16" fmla="*/ 1 w 22"/>
                      <a:gd name="T17" fmla="*/ 1 h 22"/>
                      <a:gd name="T18" fmla="*/ 3 w 22"/>
                      <a:gd name="T19" fmla="*/ 1 h 22"/>
                      <a:gd name="T20" fmla="*/ 7 w 22"/>
                      <a:gd name="T21" fmla="*/ 4 h 22"/>
                      <a:gd name="T22" fmla="*/ 16 w 22"/>
                      <a:gd name="T23" fmla="*/ 4 h 22"/>
                      <a:gd name="T24" fmla="*/ 18 w 22"/>
                      <a:gd name="T25" fmla="*/ 6 h 22"/>
                      <a:gd name="T26" fmla="*/ 18 w 22"/>
                      <a:gd name="T27" fmla="*/ 15 h 22"/>
                      <a:gd name="T28" fmla="*/ 21 w 22"/>
                      <a:gd name="T29" fmla="*/ 19 h 22"/>
                      <a:gd name="T30" fmla="*/ 21 w 22"/>
                      <a:gd name="T31" fmla="*/ 21 h 22"/>
                      <a:gd name="T32" fmla="*/ 20 w 22"/>
                      <a:gd name="T33"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2">
                        <a:moveTo>
                          <a:pt x="20" y="22"/>
                        </a:moveTo>
                        <a:cubicBezTo>
                          <a:pt x="19" y="22"/>
                          <a:pt x="19" y="22"/>
                          <a:pt x="19" y="21"/>
                        </a:cubicBezTo>
                        <a:cubicBezTo>
                          <a:pt x="15" y="17"/>
                          <a:pt x="15" y="17"/>
                          <a:pt x="15" y="17"/>
                        </a:cubicBezTo>
                        <a:cubicBezTo>
                          <a:pt x="14" y="17"/>
                          <a:pt x="14" y="17"/>
                          <a:pt x="14" y="16"/>
                        </a:cubicBezTo>
                        <a:cubicBezTo>
                          <a:pt x="14" y="8"/>
                          <a:pt x="14" y="8"/>
                          <a:pt x="14" y="8"/>
                        </a:cubicBezTo>
                        <a:cubicBezTo>
                          <a:pt x="6" y="8"/>
                          <a:pt x="6" y="8"/>
                          <a:pt x="6" y="8"/>
                        </a:cubicBezTo>
                        <a:cubicBezTo>
                          <a:pt x="5" y="8"/>
                          <a:pt x="5" y="8"/>
                          <a:pt x="5" y="7"/>
                        </a:cubicBezTo>
                        <a:cubicBezTo>
                          <a:pt x="1" y="3"/>
                          <a:pt x="1" y="3"/>
                          <a:pt x="1" y="3"/>
                        </a:cubicBezTo>
                        <a:cubicBezTo>
                          <a:pt x="0" y="3"/>
                          <a:pt x="0" y="1"/>
                          <a:pt x="1" y="1"/>
                        </a:cubicBezTo>
                        <a:cubicBezTo>
                          <a:pt x="1" y="0"/>
                          <a:pt x="3" y="0"/>
                          <a:pt x="3" y="1"/>
                        </a:cubicBezTo>
                        <a:cubicBezTo>
                          <a:pt x="7" y="4"/>
                          <a:pt x="7" y="4"/>
                          <a:pt x="7" y="4"/>
                        </a:cubicBezTo>
                        <a:cubicBezTo>
                          <a:pt x="16" y="4"/>
                          <a:pt x="16" y="4"/>
                          <a:pt x="16" y="4"/>
                        </a:cubicBezTo>
                        <a:cubicBezTo>
                          <a:pt x="17" y="4"/>
                          <a:pt x="18" y="5"/>
                          <a:pt x="18" y="6"/>
                        </a:cubicBezTo>
                        <a:cubicBezTo>
                          <a:pt x="18" y="15"/>
                          <a:pt x="18" y="15"/>
                          <a:pt x="18" y="15"/>
                        </a:cubicBezTo>
                        <a:cubicBezTo>
                          <a:pt x="21" y="19"/>
                          <a:pt x="21" y="19"/>
                          <a:pt x="21" y="19"/>
                        </a:cubicBezTo>
                        <a:cubicBezTo>
                          <a:pt x="22" y="19"/>
                          <a:pt x="22" y="21"/>
                          <a:pt x="21" y="21"/>
                        </a:cubicBezTo>
                        <a:cubicBezTo>
                          <a:pt x="21" y="22"/>
                          <a:pt x="21" y="22"/>
                          <a:pt x="2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a:extLst>
                      <a:ext uri="{FF2B5EF4-FFF2-40B4-BE49-F238E27FC236}">
                        <a16:creationId xmlns:a16="http://schemas.microsoft.com/office/drawing/2014/main" id="{516DBA86-ED2B-491E-A195-AD6C9B0CC748}"/>
                      </a:ext>
                    </a:extLst>
                  </p:cNvPr>
                  <p:cNvSpPr>
                    <a:spLocks/>
                  </p:cNvSpPr>
                  <p:nvPr/>
                </p:nvSpPr>
                <p:spPr bwMode="auto">
                  <a:xfrm>
                    <a:off x="5934076" y="3544888"/>
                    <a:ext cx="46038" cy="46038"/>
                  </a:xfrm>
                  <a:custGeom>
                    <a:avLst/>
                    <a:gdLst>
                      <a:gd name="T0" fmla="*/ 10 w 12"/>
                      <a:gd name="T1" fmla="*/ 12 h 12"/>
                      <a:gd name="T2" fmla="*/ 9 w 12"/>
                      <a:gd name="T3" fmla="*/ 11 h 12"/>
                      <a:gd name="T4" fmla="*/ 1 w 12"/>
                      <a:gd name="T5" fmla="*/ 3 h 12"/>
                      <a:gd name="T6" fmla="*/ 1 w 12"/>
                      <a:gd name="T7" fmla="*/ 1 h 12"/>
                      <a:gd name="T8" fmla="*/ 3 w 12"/>
                      <a:gd name="T9" fmla="*/ 1 h 12"/>
                      <a:gd name="T10" fmla="*/ 11 w 12"/>
                      <a:gd name="T11" fmla="*/ 9 h 12"/>
                      <a:gd name="T12" fmla="*/ 11 w 12"/>
                      <a:gd name="T13" fmla="*/ 11 h 12"/>
                      <a:gd name="T14" fmla="*/ 10 w 12"/>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10" y="12"/>
                        </a:moveTo>
                        <a:cubicBezTo>
                          <a:pt x="9" y="12"/>
                          <a:pt x="9" y="12"/>
                          <a:pt x="9" y="11"/>
                        </a:cubicBezTo>
                        <a:cubicBezTo>
                          <a:pt x="1" y="3"/>
                          <a:pt x="1" y="3"/>
                          <a:pt x="1" y="3"/>
                        </a:cubicBezTo>
                        <a:cubicBezTo>
                          <a:pt x="0" y="3"/>
                          <a:pt x="0" y="1"/>
                          <a:pt x="1" y="1"/>
                        </a:cubicBezTo>
                        <a:cubicBezTo>
                          <a:pt x="1" y="0"/>
                          <a:pt x="3" y="0"/>
                          <a:pt x="3" y="1"/>
                        </a:cubicBezTo>
                        <a:cubicBezTo>
                          <a:pt x="11" y="9"/>
                          <a:pt x="11" y="9"/>
                          <a:pt x="11" y="9"/>
                        </a:cubicBezTo>
                        <a:cubicBezTo>
                          <a:pt x="12" y="9"/>
                          <a:pt x="12" y="11"/>
                          <a:pt x="11" y="11"/>
                        </a:cubicBezTo>
                        <a:cubicBezTo>
                          <a:pt x="11" y="12"/>
                          <a:pt x="11" y="12"/>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1">
                    <a:extLst>
                      <a:ext uri="{FF2B5EF4-FFF2-40B4-BE49-F238E27FC236}">
                        <a16:creationId xmlns:a16="http://schemas.microsoft.com/office/drawing/2014/main" id="{14D55A0A-E155-4741-9111-66DE899A2330}"/>
                      </a:ext>
                    </a:extLst>
                  </p:cNvPr>
                  <p:cNvSpPr>
                    <a:spLocks/>
                  </p:cNvSpPr>
                  <p:nvPr/>
                </p:nvSpPr>
                <p:spPr bwMode="auto">
                  <a:xfrm>
                    <a:off x="6157913" y="3281363"/>
                    <a:ext cx="85725" cy="85725"/>
                  </a:xfrm>
                  <a:custGeom>
                    <a:avLst/>
                    <a:gdLst>
                      <a:gd name="T0" fmla="*/ 20 w 22"/>
                      <a:gd name="T1" fmla="*/ 22 h 22"/>
                      <a:gd name="T2" fmla="*/ 19 w 22"/>
                      <a:gd name="T3" fmla="*/ 21 h 22"/>
                      <a:gd name="T4" fmla="*/ 1 w 22"/>
                      <a:gd name="T5" fmla="*/ 3 h 22"/>
                      <a:gd name="T6" fmla="*/ 1 w 22"/>
                      <a:gd name="T7" fmla="*/ 1 h 22"/>
                      <a:gd name="T8" fmla="*/ 3 w 22"/>
                      <a:gd name="T9" fmla="*/ 1 h 22"/>
                      <a:gd name="T10" fmla="*/ 21 w 22"/>
                      <a:gd name="T11" fmla="*/ 19 h 22"/>
                      <a:gd name="T12" fmla="*/ 21 w 22"/>
                      <a:gd name="T13" fmla="*/ 21 h 22"/>
                      <a:gd name="T14" fmla="*/ 20 w 2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20" y="22"/>
                        </a:moveTo>
                        <a:cubicBezTo>
                          <a:pt x="19" y="22"/>
                          <a:pt x="19" y="22"/>
                          <a:pt x="19" y="21"/>
                        </a:cubicBezTo>
                        <a:cubicBezTo>
                          <a:pt x="1" y="3"/>
                          <a:pt x="1" y="3"/>
                          <a:pt x="1" y="3"/>
                        </a:cubicBezTo>
                        <a:cubicBezTo>
                          <a:pt x="0" y="3"/>
                          <a:pt x="0" y="1"/>
                          <a:pt x="1" y="1"/>
                        </a:cubicBezTo>
                        <a:cubicBezTo>
                          <a:pt x="1" y="0"/>
                          <a:pt x="3" y="0"/>
                          <a:pt x="3" y="1"/>
                        </a:cubicBezTo>
                        <a:cubicBezTo>
                          <a:pt x="21" y="19"/>
                          <a:pt x="21" y="19"/>
                          <a:pt x="21" y="19"/>
                        </a:cubicBezTo>
                        <a:cubicBezTo>
                          <a:pt x="22" y="19"/>
                          <a:pt x="22" y="21"/>
                          <a:pt x="21" y="21"/>
                        </a:cubicBezTo>
                        <a:cubicBezTo>
                          <a:pt x="21" y="22"/>
                          <a:pt x="21" y="22"/>
                          <a:pt x="2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7" name="TextBox 36">
                  <a:extLst>
                    <a:ext uri="{FF2B5EF4-FFF2-40B4-BE49-F238E27FC236}">
                      <a16:creationId xmlns:a16="http://schemas.microsoft.com/office/drawing/2014/main" id="{D1F57FF8-A74D-4E4E-96CF-DEFE3350876D}"/>
                    </a:ext>
                  </a:extLst>
                </p:cNvPr>
                <p:cNvSpPr txBox="1"/>
                <p:nvPr/>
              </p:nvSpPr>
              <p:spPr>
                <a:xfrm>
                  <a:off x="4461992" y="3455277"/>
                  <a:ext cx="1210146" cy="161583"/>
                </a:xfrm>
                <a:prstGeom prst="rect">
                  <a:avLst/>
                </a:prstGeom>
                <a:noFill/>
                <a:ln w="6350">
                  <a:noFill/>
                  <a:prstDash val="dash"/>
                </a:ln>
              </p:spPr>
              <p:txBody>
                <a:bodyPr wrap="square" lIns="0" tIns="0" rIns="0" bIns="0" rtlCol="0">
                  <a:spAutoFit/>
                </a:bodyPr>
                <a:lstStyle/>
                <a:p>
                  <a:r>
                    <a:rPr lang="en-US" sz="1050" spc="300" dirty="0">
                      <a:solidFill>
                        <a:schemeClr val="bg1"/>
                      </a:solidFill>
                    </a:rPr>
                    <a:t>EDIT PROFILE</a:t>
                  </a:r>
                </a:p>
              </p:txBody>
            </p:sp>
          </p:grpSp>
          <p:grpSp>
            <p:nvGrpSpPr>
              <p:cNvPr id="52" name="Group 51">
                <a:extLst>
                  <a:ext uri="{FF2B5EF4-FFF2-40B4-BE49-F238E27FC236}">
                    <a16:creationId xmlns:a16="http://schemas.microsoft.com/office/drawing/2014/main" id="{F47351BB-D02C-48E5-82FE-9D3FC6944622}"/>
                  </a:ext>
                </a:extLst>
              </p:cNvPr>
              <p:cNvGrpSpPr/>
              <p:nvPr/>
            </p:nvGrpSpPr>
            <p:grpSpPr>
              <a:xfrm>
                <a:off x="5760542" y="3333198"/>
                <a:ext cx="1038342" cy="405741"/>
                <a:chOff x="5768858" y="3333198"/>
                <a:chExt cx="1038342" cy="405741"/>
              </a:xfrm>
            </p:grpSpPr>
            <p:sp>
              <p:nvSpPr>
                <p:cNvPr id="38" name="Rectangle: Rounded Corners 37">
                  <a:extLst>
                    <a:ext uri="{FF2B5EF4-FFF2-40B4-BE49-F238E27FC236}">
                      <a16:creationId xmlns:a16="http://schemas.microsoft.com/office/drawing/2014/main" id="{41AEA272-4C1F-4368-9FBF-0EBC3AF17CE1}"/>
                    </a:ext>
                  </a:extLst>
                </p:cNvPr>
                <p:cNvSpPr/>
                <p:nvPr/>
              </p:nvSpPr>
              <p:spPr>
                <a:xfrm>
                  <a:off x="5768858" y="3333198"/>
                  <a:ext cx="1038342" cy="405741"/>
                </a:xfrm>
                <a:prstGeom prst="roundRect">
                  <a:avLst>
                    <a:gd name="adj" fmla="val 50000"/>
                  </a:avLst>
                </a:prstGeom>
                <a:solidFill>
                  <a:schemeClr val="bg1">
                    <a:alpha val="7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1A5EDD5A-4277-4CB7-ACB7-092938AF5FEE}"/>
                    </a:ext>
                  </a:extLst>
                </p:cNvPr>
                <p:cNvGrpSpPr/>
                <p:nvPr/>
              </p:nvGrpSpPr>
              <p:grpSpPr>
                <a:xfrm>
                  <a:off x="5887650" y="3455277"/>
                  <a:ext cx="800758" cy="161583"/>
                  <a:chOff x="5681956" y="3455277"/>
                  <a:chExt cx="800758" cy="161583"/>
                </a:xfrm>
              </p:grpSpPr>
              <p:sp>
                <p:nvSpPr>
                  <p:cNvPr id="39" name="TextBox 38">
                    <a:extLst>
                      <a:ext uri="{FF2B5EF4-FFF2-40B4-BE49-F238E27FC236}">
                        <a16:creationId xmlns:a16="http://schemas.microsoft.com/office/drawing/2014/main" id="{51E1E280-85EC-4AD3-B8E2-1E11ED550E09}"/>
                      </a:ext>
                    </a:extLst>
                  </p:cNvPr>
                  <p:cNvSpPr txBox="1"/>
                  <p:nvPr/>
                </p:nvSpPr>
                <p:spPr>
                  <a:xfrm>
                    <a:off x="5912788" y="3455277"/>
                    <a:ext cx="569926" cy="161583"/>
                  </a:xfrm>
                  <a:prstGeom prst="rect">
                    <a:avLst/>
                  </a:prstGeom>
                  <a:noFill/>
                  <a:ln w="6350">
                    <a:noFill/>
                    <a:prstDash val="dash"/>
                  </a:ln>
                </p:spPr>
                <p:txBody>
                  <a:bodyPr wrap="square" lIns="0" tIns="0" rIns="0" bIns="0" rtlCol="0">
                    <a:spAutoFit/>
                  </a:bodyPr>
                  <a:lstStyle/>
                  <a:p>
                    <a:pPr algn="ctr"/>
                    <a:r>
                      <a:rPr lang="en-US" sz="1050" spc="300" dirty="0">
                        <a:solidFill>
                          <a:schemeClr val="bg1"/>
                        </a:solidFill>
                      </a:rPr>
                      <a:t>SHARE</a:t>
                    </a:r>
                  </a:p>
                </p:txBody>
              </p:sp>
              <p:grpSp>
                <p:nvGrpSpPr>
                  <p:cNvPr id="50" name="Group 49">
                    <a:extLst>
                      <a:ext uri="{FF2B5EF4-FFF2-40B4-BE49-F238E27FC236}">
                        <a16:creationId xmlns:a16="http://schemas.microsoft.com/office/drawing/2014/main" id="{C06FA66B-FF23-49AE-A0BF-A8BECF4D1F41}"/>
                      </a:ext>
                    </a:extLst>
                  </p:cNvPr>
                  <p:cNvGrpSpPr/>
                  <p:nvPr/>
                </p:nvGrpSpPr>
                <p:grpSpPr>
                  <a:xfrm>
                    <a:off x="5681956" y="3465237"/>
                    <a:ext cx="156977" cy="141662"/>
                    <a:chOff x="-2098675" y="3562351"/>
                    <a:chExt cx="1171575" cy="1057274"/>
                  </a:xfrm>
                  <a:solidFill>
                    <a:schemeClr val="bg1"/>
                  </a:solidFill>
                </p:grpSpPr>
                <p:sp>
                  <p:nvSpPr>
                    <p:cNvPr id="45" name="Freeform 15">
                      <a:extLst>
                        <a:ext uri="{FF2B5EF4-FFF2-40B4-BE49-F238E27FC236}">
                          <a16:creationId xmlns:a16="http://schemas.microsoft.com/office/drawing/2014/main" id="{3F5424B4-E877-40B9-B596-1DF39D1B5CD7}"/>
                        </a:ext>
                      </a:extLst>
                    </p:cNvPr>
                    <p:cNvSpPr>
                      <a:spLocks noEditPoints="1"/>
                    </p:cNvSpPr>
                    <p:nvPr/>
                  </p:nvSpPr>
                  <p:spPr bwMode="auto">
                    <a:xfrm>
                      <a:off x="-1428750" y="3562351"/>
                      <a:ext cx="501650" cy="446087"/>
                    </a:xfrm>
                    <a:custGeom>
                      <a:avLst/>
                      <a:gdLst>
                        <a:gd name="T0" fmla="*/ 66 w 132"/>
                        <a:gd name="T1" fmla="*/ 117 h 117"/>
                        <a:gd name="T2" fmla="*/ 48 w 132"/>
                        <a:gd name="T3" fmla="*/ 114 h 117"/>
                        <a:gd name="T4" fmla="*/ 15 w 132"/>
                        <a:gd name="T5" fmla="*/ 85 h 117"/>
                        <a:gd name="T6" fmla="*/ 41 w 132"/>
                        <a:gd name="T7" fmla="*/ 8 h 117"/>
                        <a:gd name="T8" fmla="*/ 85 w 132"/>
                        <a:gd name="T9" fmla="*/ 5 h 117"/>
                        <a:gd name="T10" fmla="*/ 118 w 132"/>
                        <a:gd name="T11" fmla="*/ 33 h 117"/>
                        <a:gd name="T12" fmla="*/ 118 w 132"/>
                        <a:gd name="T13" fmla="*/ 33 h 117"/>
                        <a:gd name="T14" fmla="*/ 92 w 132"/>
                        <a:gd name="T15" fmla="*/ 111 h 117"/>
                        <a:gd name="T16" fmla="*/ 66 w 132"/>
                        <a:gd name="T17" fmla="*/ 117 h 117"/>
                        <a:gd name="T18" fmla="*/ 66 w 132"/>
                        <a:gd name="T19" fmla="*/ 25 h 117"/>
                        <a:gd name="T20" fmla="*/ 51 w 132"/>
                        <a:gd name="T21" fmla="*/ 28 h 117"/>
                        <a:gd name="T22" fmla="*/ 35 w 132"/>
                        <a:gd name="T23" fmla="*/ 75 h 117"/>
                        <a:gd name="T24" fmla="*/ 55 w 132"/>
                        <a:gd name="T25" fmla="*/ 92 h 117"/>
                        <a:gd name="T26" fmla="*/ 82 w 132"/>
                        <a:gd name="T27" fmla="*/ 90 h 117"/>
                        <a:gd name="T28" fmla="*/ 97 w 132"/>
                        <a:gd name="T29" fmla="*/ 44 h 117"/>
                        <a:gd name="T30" fmla="*/ 77 w 132"/>
                        <a:gd name="T31" fmla="*/ 26 h 117"/>
                        <a:gd name="T32" fmla="*/ 66 w 132"/>
                        <a:gd name="T33" fmla="*/ 2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7">
                          <a:moveTo>
                            <a:pt x="66" y="117"/>
                          </a:moveTo>
                          <a:cubicBezTo>
                            <a:pt x="60" y="117"/>
                            <a:pt x="54" y="116"/>
                            <a:pt x="48" y="114"/>
                          </a:cubicBezTo>
                          <a:cubicBezTo>
                            <a:pt x="33" y="109"/>
                            <a:pt x="22" y="99"/>
                            <a:pt x="15" y="85"/>
                          </a:cubicBezTo>
                          <a:cubicBezTo>
                            <a:pt x="0" y="57"/>
                            <a:pt x="12" y="22"/>
                            <a:pt x="41" y="8"/>
                          </a:cubicBezTo>
                          <a:cubicBezTo>
                            <a:pt x="54" y="1"/>
                            <a:pt x="70" y="0"/>
                            <a:pt x="85" y="5"/>
                          </a:cubicBezTo>
                          <a:cubicBezTo>
                            <a:pt x="99" y="9"/>
                            <a:pt x="111" y="20"/>
                            <a:pt x="118" y="33"/>
                          </a:cubicBezTo>
                          <a:cubicBezTo>
                            <a:pt x="118" y="33"/>
                            <a:pt x="118" y="33"/>
                            <a:pt x="118" y="33"/>
                          </a:cubicBezTo>
                          <a:cubicBezTo>
                            <a:pt x="132" y="62"/>
                            <a:pt x="120" y="97"/>
                            <a:pt x="92" y="111"/>
                          </a:cubicBezTo>
                          <a:cubicBezTo>
                            <a:pt x="84" y="115"/>
                            <a:pt x="75" y="117"/>
                            <a:pt x="66" y="117"/>
                          </a:cubicBezTo>
                          <a:close/>
                          <a:moveTo>
                            <a:pt x="66" y="25"/>
                          </a:moveTo>
                          <a:cubicBezTo>
                            <a:pt x="61" y="25"/>
                            <a:pt x="56" y="26"/>
                            <a:pt x="51" y="28"/>
                          </a:cubicBezTo>
                          <a:cubicBezTo>
                            <a:pt x="34" y="37"/>
                            <a:pt x="27" y="58"/>
                            <a:pt x="35" y="75"/>
                          </a:cubicBezTo>
                          <a:cubicBezTo>
                            <a:pt x="39" y="83"/>
                            <a:pt x="47" y="89"/>
                            <a:pt x="55" y="92"/>
                          </a:cubicBezTo>
                          <a:cubicBezTo>
                            <a:pt x="64" y="95"/>
                            <a:pt x="73" y="94"/>
                            <a:pt x="82" y="90"/>
                          </a:cubicBezTo>
                          <a:cubicBezTo>
                            <a:pt x="99" y="82"/>
                            <a:pt x="106" y="61"/>
                            <a:pt x="97" y="44"/>
                          </a:cubicBezTo>
                          <a:cubicBezTo>
                            <a:pt x="93" y="35"/>
                            <a:pt x="86" y="29"/>
                            <a:pt x="77" y="26"/>
                          </a:cubicBezTo>
                          <a:cubicBezTo>
                            <a:pt x="74" y="25"/>
                            <a:pt x="70" y="25"/>
                            <a:pt x="6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CA7796D5-6D6A-4EA7-B13F-3920E0F17212}"/>
                        </a:ext>
                      </a:extLst>
                    </p:cNvPr>
                    <p:cNvSpPr>
                      <a:spLocks noEditPoints="1"/>
                    </p:cNvSpPr>
                    <p:nvPr/>
                  </p:nvSpPr>
                  <p:spPr bwMode="auto">
                    <a:xfrm>
                      <a:off x="-1425575" y="4175125"/>
                      <a:ext cx="474663" cy="444500"/>
                    </a:xfrm>
                    <a:custGeom>
                      <a:avLst/>
                      <a:gdLst>
                        <a:gd name="T0" fmla="*/ 65 w 125"/>
                        <a:gd name="T1" fmla="*/ 117 h 117"/>
                        <a:gd name="T2" fmla="*/ 45 w 125"/>
                        <a:gd name="T3" fmla="*/ 114 h 117"/>
                        <a:gd name="T4" fmla="*/ 11 w 125"/>
                        <a:gd name="T5" fmla="*/ 39 h 117"/>
                        <a:gd name="T6" fmla="*/ 41 w 125"/>
                        <a:gd name="T7" fmla="*/ 7 h 117"/>
                        <a:gd name="T8" fmla="*/ 86 w 125"/>
                        <a:gd name="T9" fmla="*/ 6 h 117"/>
                        <a:gd name="T10" fmla="*/ 118 w 125"/>
                        <a:gd name="T11" fmla="*/ 36 h 117"/>
                        <a:gd name="T12" fmla="*/ 119 w 125"/>
                        <a:gd name="T13" fmla="*/ 80 h 117"/>
                        <a:gd name="T14" fmla="*/ 89 w 125"/>
                        <a:gd name="T15" fmla="*/ 112 h 117"/>
                        <a:gd name="T16" fmla="*/ 65 w 125"/>
                        <a:gd name="T17" fmla="*/ 117 h 117"/>
                        <a:gd name="T18" fmla="*/ 65 w 125"/>
                        <a:gd name="T19" fmla="*/ 25 h 117"/>
                        <a:gd name="T20" fmla="*/ 51 w 125"/>
                        <a:gd name="T21" fmla="*/ 28 h 117"/>
                        <a:gd name="T22" fmla="*/ 33 w 125"/>
                        <a:gd name="T23" fmla="*/ 48 h 117"/>
                        <a:gd name="T24" fmla="*/ 53 w 125"/>
                        <a:gd name="T25" fmla="*/ 92 h 117"/>
                        <a:gd name="T26" fmla="*/ 80 w 125"/>
                        <a:gd name="T27" fmla="*/ 91 h 117"/>
                        <a:gd name="T28" fmla="*/ 98 w 125"/>
                        <a:gd name="T29" fmla="*/ 72 h 117"/>
                        <a:gd name="T30" fmla="*/ 98 w 125"/>
                        <a:gd name="T31" fmla="*/ 72 h 117"/>
                        <a:gd name="T32" fmla="*/ 97 w 125"/>
                        <a:gd name="T33" fmla="*/ 45 h 117"/>
                        <a:gd name="T34" fmla="*/ 77 w 125"/>
                        <a:gd name="T35" fmla="*/ 27 h 117"/>
                        <a:gd name="T36" fmla="*/ 65 w 125"/>
                        <a:gd name="T37" fmla="*/ 2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 h="117">
                          <a:moveTo>
                            <a:pt x="65" y="117"/>
                          </a:moveTo>
                          <a:cubicBezTo>
                            <a:pt x="58" y="117"/>
                            <a:pt x="52" y="116"/>
                            <a:pt x="45" y="114"/>
                          </a:cubicBezTo>
                          <a:cubicBezTo>
                            <a:pt x="15" y="103"/>
                            <a:pt x="0" y="69"/>
                            <a:pt x="11" y="39"/>
                          </a:cubicBezTo>
                          <a:cubicBezTo>
                            <a:pt x="17" y="25"/>
                            <a:pt x="27" y="14"/>
                            <a:pt x="41" y="7"/>
                          </a:cubicBezTo>
                          <a:cubicBezTo>
                            <a:pt x="55" y="1"/>
                            <a:pt x="71" y="0"/>
                            <a:pt x="86" y="6"/>
                          </a:cubicBezTo>
                          <a:cubicBezTo>
                            <a:pt x="100" y="11"/>
                            <a:pt x="111" y="22"/>
                            <a:pt x="118" y="36"/>
                          </a:cubicBezTo>
                          <a:cubicBezTo>
                            <a:pt x="124" y="50"/>
                            <a:pt x="125" y="66"/>
                            <a:pt x="119" y="80"/>
                          </a:cubicBezTo>
                          <a:cubicBezTo>
                            <a:pt x="114" y="94"/>
                            <a:pt x="103" y="106"/>
                            <a:pt x="89" y="112"/>
                          </a:cubicBezTo>
                          <a:cubicBezTo>
                            <a:pt x="82" y="116"/>
                            <a:pt x="73" y="117"/>
                            <a:pt x="65" y="117"/>
                          </a:cubicBezTo>
                          <a:close/>
                          <a:moveTo>
                            <a:pt x="65" y="25"/>
                          </a:moveTo>
                          <a:cubicBezTo>
                            <a:pt x="60" y="25"/>
                            <a:pt x="56" y="26"/>
                            <a:pt x="51" y="28"/>
                          </a:cubicBezTo>
                          <a:cubicBezTo>
                            <a:pt x="43" y="32"/>
                            <a:pt x="36" y="39"/>
                            <a:pt x="33" y="48"/>
                          </a:cubicBezTo>
                          <a:cubicBezTo>
                            <a:pt x="26" y="65"/>
                            <a:pt x="35" y="85"/>
                            <a:pt x="53" y="92"/>
                          </a:cubicBezTo>
                          <a:cubicBezTo>
                            <a:pt x="62" y="95"/>
                            <a:pt x="71" y="95"/>
                            <a:pt x="80" y="91"/>
                          </a:cubicBezTo>
                          <a:cubicBezTo>
                            <a:pt x="88" y="87"/>
                            <a:pt x="94" y="81"/>
                            <a:pt x="98" y="72"/>
                          </a:cubicBezTo>
                          <a:cubicBezTo>
                            <a:pt x="98" y="72"/>
                            <a:pt x="98" y="72"/>
                            <a:pt x="98" y="72"/>
                          </a:cubicBezTo>
                          <a:cubicBezTo>
                            <a:pt x="101" y="63"/>
                            <a:pt x="101" y="54"/>
                            <a:pt x="97" y="45"/>
                          </a:cubicBezTo>
                          <a:cubicBezTo>
                            <a:pt x="93" y="37"/>
                            <a:pt x="86" y="31"/>
                            <a:pt x="77" y="27"/>
                          </a:cubicBezTo>
                          <a:cubicBezTo>
                            <a:pt x="73" y="26"/>
                            <a:pt x="69" y="25"/>
                            <a:pt x="65"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7">
                      <a:extLst>
                        <a:ext uri="{FF2B5EF4-FFF2-40B4-BE49-F238E27FC236}">
                          <a16:creationId xmlns:a16="http://schemas.microsoft.com/office/drawing/2014/main" id="{113F74D2-6316-4FE7-8EBC-F94F169A269A}"/>
                        </a:ext>
                      </a:extLst>
                    </p:cNvPr>
                    <p:cNvSpPr>
                      <a:spLocks noEditPoints="1"/>
                    </p:cNvSpPr>
                    <p:nvPr/>
                  </p:nvSpPr>
                  <p:spPr bwMode="auto">
                    <a:xfrm>
                      <a:off x="-2098675" y="3919538"/>
                      <a:ext cx="438150" cy="438150"/>
                    </a:xfrm>
                    <a:custGeom>
                      <a:avLst/>
                      <a:gdLst>
                        <a:gd name="T0" fmla="*/ 58 w 115"/>
                        <a:gd name="T1" fmla="*/ 115 h 115"/>
                        <a:gd name="T2" fmla="*/ 0 w 115"/>
                        <a:gd name="T3" fmla="*/ 58 h 115"/>
                        <a:gd name="T4" fmla="*/ 58 w 115"/>
                        <a:gd name="T5" fmla="*/ 0 h 115"/>
                        <a:gd name="T6" fmla="*/ 115 w 115"/>
                        <a:gd name="T7" fmla="*/ 58 h 115"/>
                        <a:gd name="T8" fmla="*/ 58 w 115"/>
                        <a:gd name="T9" fmla="*/ 115 h 115"/>
                        <a:gd name="T10" fmla="*/ 58 w 115"/>
                        <a:gd name="T11" fmla="*/ 23 h 115"/>
                        <a:gd name="T12" fmla="*/ 23 w 115"/>
                        <a:gd name="T13" fmla="*/ 58 h 115"/>
                        <a:gd name="T14" fmla="*/ 58 w 115"/>
                        <a:gd name="T15" fmla="*/ 92 h 115"/>
                        <a:gd name="T16" fmla="*/ 92 w 115"/>
                        <a:gd name="T17" fmla="*/ 58 h 115"/>
                        <a:gd name="T18" fmla="*/ 58 w 115"/>
                        <a:gd name="T19" fmla="*/ 2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 h="115">
                          <a:moveTo>
                            <a:pt x="58" y="115"/>
                          </a:moveTo>
                          <a:cubicBezTo>
                            <a:pt x="26" y="115"/>
                            <a:pt x="0" y="89"/>
                            <a:pt x="0" y="58"/>
                          </a:cubicBezTo>
                          <a:cubicBezTo>
                            <a:pt x="0" y="26"/>
                            <a:pt x="26" y="0"/>
                            <a:pt x="58" y="0"/>
                          </a:cubicBezTo>
                          <a:cubicBezTo>
                            <a:pt x="90" y="0"/>
                            <a:pt x="115" y="26"/>
                            <a:pt x="115" y="58"/>
                          </a:cubicBezTo>
                          <a:cubicBezTo>
                            <a:pt x="115" y="89"/>
                            <a:pt x="90" y="115"/>
                            <a:pt x="58" y="115"/>
                          </a:cubicBezTo>
                          <a:close/>
                          <a:moveTo>
                            <a:pt x="58" y="23"/>
                          </a:moveTo>
                          <a:cubicBezTo>
                            <a:pt x="39" y="23"/>
                            <a:pt x="23" y="38"/>
                            <a:pt x="23" y="58"/>
                          </a:cubicBezTo>
                          <a:cubicBezTo>
                            <a:pt x="23" y="77"/>
                            <a:pt x="39" y="92"/>
                            <a:pt x="58" y="92"/>
                          </a:cubicBezTo>
                          <a:cubicBezTo>
                            <a:pt x="77" y="92"/>
                            <a:pt x="92" y="77"/>
                            <a:pt x="92" y="58"/>
                          </a:cubicBezTo>
                          <a:cubicBezTo>
                            <a:pt x="92" y="38"/>
                            <a:pt x="77" y="23"/>
                            <a:pt x="58"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8">
                      <a:extLst>
                        <a:ext uri="{FF2B5EF4-FFF2-40B4-BE49-F238E27FC236}">
                          <a16:creationId xmlns:a16="http://schemas.microsoft.com/office/drawing/2014/main" id="{BF9CA19F-9A22-4B11-9FEE-EBEA51EC98D5}"/>
                        </a:ext>
                      </a:extLst>
                    </p:cNvPr>
                    <p:cNvSpPr>
                      <a:spLocks/>
                    </p:cNvSpPr>
                    <p:nvPr/>
                  </p:nvSpPr>
                  <p:spPr bwMode="auto">
                    <a:xfrm>
                      <a:off x="-1771650" y="3817938"/>
                      <a:ext cx="487363" cy="284162"/>
                    </a:xfrm>
                    <a:custGeom>
                      <a:avLst/>
                      <a:gdLst>
                        <a:gd name="T0" fmla="*/ 13 w 128"/>
                        <a:gd name="T1" fmla="*/ 75 h 75"/>
                        <a:gd name="T2" fmla="*/ 3 w 128"/>
                        <a:gd name="T3" fmla="*/ 69 h 75"/>
                        <a:gd name="T4" fmla="*/ 8 w 128"/>
                        <a:gd name="T5" fmla="*/ 54 h 75"/>
                        <a:gd name="T6" fmla="*/ 110 w 128"/>
                        <a:gd name="T7" fmla="*/ 3 h 75"/>
                        <a:gd name="T8" fmla="*/ 125 w 128"/>
                        <a:gd name="T9" fmla="*/ 8 h 75"/>
                        <a:gd name="T10" fmla="*/ 120 w 128"/>
                        <a:gd name="T11" fmla="*/ 23 h 75"/>
                        <a:gd name="T12" fmla="*/ 18 w 128"/>
                        <a:gd name="T13" fmla="*/ 74 h 75"/>
                        <a:gd name="T14" fmla="*/ 13 w 128"/>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75">
                          <a:moveTo>
                            <a:pt x="13" y="75"/>
                          </a:moveTo>
                          <a:cubicBezTo>
                            <a:pt x="9" y="75"/>
                            <a:pt x="5" y="73"/>
                            <a:pt x="3" y="69"/>
                          </a:cubicBezTo>
                          <a:cubicBezTo>
                            <a:pt x="0" y="63"/>
                            <a:pt x="2" y="56"/>
                            <a:pt x="8" y="54"/>
                          </a:cubicBezTo>
                          <a:cubicBezTo>
                            <a:pt x="110" y="3"/>
                            <a:pt x="110" y="3"/>
                            <a:pt x="110" y="3"/>
                          </a:cubicBezTo>
                          <a:cubicBezTo>
                            <a:pt x="116" y="0"/>
                            <a:pt x="123" y="2"/>
                            <a:pt x="125" y="8"/>
                          </a:cubicBezTo>
                          <a:cubicBezTo>
                            <a:pt x="128" y="13"/>
                            <a:pt x="126" y="20"/>
                            <a:pt x="120" y="23"/>
                          </a:cubicBezTo>
                          <a:cubicBezTo>
                            <a:pt x="18" y="74"/>
                            <a:pt x="18" y="74"/>
                            <a:pt x="18" y="74"/>
                          </a:cubicBezTo>
                          <a:cubicBezTo>
                            <a:pt x="16" y="75"/>
                            <a:pt x="15" y="75"/>
                            <a:pt x="13"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9">
                      <a:extLst>
                        <a:ext uri="{FF2B5EF4-FFF2-40B4-BE49-F238E27FC236}">
                          <a16:creationId xmlns:a16="http://schemas.microsoft.com/office/drawing/2014/main" id="{594635AF-95B0-443C-AB60-0CF7515937A7}"/>
                        </a:ext>
                      </a:extLst>
                    </p:cNvPr>
                    <p:cNvSpPr>
                      <a:spLocks/>
                    </p:cNvSpPr>
                    <p:nvPr/>
                  </p:nvSpPr>
                  <p:spPr bwMode="auto">
                    <a:xfrm>
                      <a:off x="-1763713" y="4152900"/>
                      <a:ext cx="471488" cy="231775"/>
                    </a:xfrm>
                    <a:custGeom>
                      <a:avLst/>
                      <a:gdLst>
                        <a:gd name="T0" fmla="*/ 111 w 124"/>
                        <a:gd name="T1" fmla="*/ 61 h 61"/>
                        <a:gd name="T2" fmla="*/ 107 w 124"/>
                        <a:gd name="T3" fmla="*/ 60 h 61"/>
                        <a:gd name="T4" fmla="*/ 9 w 124"/>
                        <a:gd name="T5" fmla="*/ 24 h 61"/>
                        <a:gd name="T6" fmla="*/ 2 w 124"/>
                        <a:gd name="T7" fmla="*/ 9 h 61"/>
                        <a:gd name="T8" fmla="*/ 17 w 124"/>
                        <a:gd name="T9" fmla="*/ 2 h 61"/>
                        <a:gd name="T10" fmla="*/ 115 w 124"/>
                        <a:gd name="T11" fmla="*/ 39 h 61"/>
                        <a:gd name="T12" fmla="*/ 122 w 124"/>
                        <a:gd name="T13" fmla="*/ 54 h 61"/>
                        <a:gd name="T14" fmla="*/ 111 w 124"/>
                        <a:gd name="T15" fmla="*/ 61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61">
                          <a:moveTo>
                            <a:pt x="111" y="61"/>
                          </a:moveTo>
                          <a:cubicBezTo>
                            <a:pt x="110" y="61"/>
                            <a:pt x="108" y="61"/>
                            <a:pt x="107" y="60"/>
                          </a:cubicBezTo>
                          <a:cubicBezTo>
                            <a:pt x="9" y="24"/>
                            <a:pt x="9" y="24"/>
                            <a:pt x="9" y="24"/>
                          </a:cubicBezTo>
                          <a:cubicBezTo>
                            <a:pt x="3" y="21"/>
                            <a:pt x="0" y="15"/>
                            <a:pt x="2" y="9"/>
                          </a:cubicBezTo>
                          <a:cubicBezTo>
                            <a:pt x="4" y="3"/>
                            <a:pt x="11" y="0"/>
                            <a:pt x="17" y="2"/>
                          </a:cubicBezTo>
                          <a:cubicBezTo>
                            <a:pt x="115" y="39"/>
                            <a:pt x="115" y="39"/>
                            <a:pt x="115" y="39"/>
                          </a:cubicBezTo>
                          <a:cubicBezTo>
                            <a:pt x="121" y="41"/>
                            <a:pt x="124" y="48"/>
                            <a:pt x="122" y="54"/>
                          </a:cubicBezTo>
                          <a:cubicBezTo>
                            <a:pt x="120" y="58"/>
                            <a:pt x="116" y="61"/>
                            <a:pt x="11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2053" name="Group 2052">
                <a:extLst>
                  <a:ext uri="{FF2B5EF4-FFF2-40B4-BE49-F238E27FC236}">
                    <a16:creationId xmlns:a16="http://schemas.microsoft.com/office/drawing/2014/main" id="{2C3B00D9-7B93-4F8D-A4ED-0AB94B23BB2E}"/>
                  </a:ext>
                </a:extLst>
              </p:cNvPr>
              <p:cNvGrpSpPr/>
              <p:nvPr/>
            </p:nvGrpSpPr>
            <p:grpSpPr>
              <a:xfrm>
                <a:off x="6854709" y="3333198"/>
                <a:ext cx="406800" cy="405741"/>
                <a:chOff x="6854709" y="3333198"/>
                <a:chExt cx="406800" cy="405741"/>
              </a:xfrm>
            </p:grpSpPr>
            <p:sp>
              <p:nvSpPr>
                <p:cNvPr id="55" name="Rectangle: Rounded Corners 54">
                  <a:extLst>
                    <a:ext uri="{FF2B5EF4-FFF2-40B4-BE49-F238E27FC236}">
                      <a16:creationId xmlns:a16="http://schemas.microsoft.com/office/drawing/2014/main" id="{A3A213E4-E434-46FF-B106-6E7DE01D592A}"/>
                    </a:ext>
                  </a:extLst>
                </p:cNvPr>
                <p:cNvSpPr/>
                <p:nvPr/>
              </p:nvSpPr>
              <p:spPr>
                <a:xfrm>
                  <a:off x="6854709" y="3333198"/>
                  <a:ext cx="406800" cy="405741"/>
                </a:xfrm>
                <a:prstGeom prst="roundRect">
                  <a:avLst>
                    <a:gd name="adj" fmla="val 50000"/>
                  </a:avLst>
                </a:prstGeom>
                <a:solidFill>
                  <a:schemeClr val="bg1">
                    <a:alpha val="7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52" name="Freeform 24">
                  <a:extLst>
                    <a:ext uri="{FF2B5EF4-FFF2-40B4-BE49-F238E27FC236}">
                      <a16:creationId xmlns:a16="http://schemas.microsoft.com/office/drawing/2014/main" id="{593A60CC-B7B1-44FE-B7D9-1699DB6603A2}"/>
                    </a:ext>
                  </a:extLst>
                </p:cNvPr>
                <p:cNvSpPr>
                  <a:spLocks noEditPoints="1"/>
                </p:cNvSpPr>
                <p:nvPr/>
              </p:nvSpPr>
              <p:spPr bwMode="auto">
                <a:xfrm>
                  <a:off x="6988335" y="3471661"/>
                  <a:ext cx="139548" cy="128814"/>
                </a:xfrm>
                <a:custGeom>
                  <a:avLst/>
                  <a:gdLst>
                    <a:gd name="T0" fmla="*/ 24 w 48"/>
                    <a:gd name="T1" fmla="*/ 44 h 44"/>
                    <a:gd name="T2" fmla="*/ 23 w 48"/>
                    <a:gd name="T3" fmla="*/ 44 h 44"/>
                    <a:gd name="T4" fmla="*/ 0 w 48"/>
                    <a:gd name="T5" fmla="*/ 14 h 44"/>
                    <a:gd name="T6" fmla="*/ 13 w 48"/>
                    <a:gd name="T7" fmla="*/ 0 h 44"/>
                    <a:gd name="T8" fmla="*/ 24 w 48"/>
                    <a:gd name="T9" fmla="*/ 7 h 44"/>
                    <a:gd name="T10" fmla="*/ 35 w 48"/>
                    <a:gd name="T11" fmla="*/ 0 h 44"/>
                    <a:gd name="T12" fmla="*/ 48 w 48"/>
                    <a:gd name="T13" fmla="*/ 14 h 44"/>
                    <a:gd name="T14" fmla="*/ 25 w 48"/>
                    <a:gd name="T15" fmla="*/ 44 h 44"/>
                    <a:gd name="T16" fmla="*/ 24 w 48"/>
                    <a:gd name="T17" fmla="*/ 44 h 44"/>
                    <a:gd name="T18" fmla="*/ 13 w 48"/>
                    <a:gd name="T19" fmla="*/ 4 h 44"/>
                    <a:gd name="T20" fmla="*/ 4 w 48"/>
                    <a:gd name="T21" fmla="*/ 14 h 44"/>
                    <a:gd name="T22" fmla="*/ 24 w 48"/>
                    <a:gd name="T23" fmla="*/ 40 h 44"/>
                    <a:gd name="T24" fmla="*/ 44 w 48"/>
                    <a:gd name="T25" fmla="*/ 14 h 44"/>
                    <a:gd name="T26" fmla="*/ 35 w 48"/>
                    <a:gd name="T27" fmla="*/ 4 h 44"/>
                    <a:gd name="T28" fmla="*/ 26 w 48"/>
                    <a:gd name="T29" fmla="*/ 13 h 44"/>
                    <a:gd name="T30" fmla="*/ 22 w 48"/>
                    <a:gd name="T31" fmla="*/ 13 h 44"/>
                    <a:gd name="T32" fmla="*/ 13 w 48"/>
                    <a:gd name="T33"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4">
                      <a:moveTo>
                        <a:pt x="24" y="44"/>
                      </a:moveTo>
                      <a:cubicBezTo>
                        <a:pt x="24" y="44"/>
                        <a:pt x="23" y="44"/>
                        <a:pt x="23" y="44"/>
                      </a:cubicBezTo>
                      <a:cubicBezTo>
                        <a:pt x="22" y="43"/>
                        <a:pt x="0" y="27"/>
                        <a:pt x="0" y="14"/>
                      </a:cubicBezTo>
                      <a:cubicBezTo>
                        <a:pt x="0" y="5"/>
                        <a:pt x="7" y="0"/>
                        <a:pt x="13" y="0"/>
                      </a:cubicBezTo>
                      <a:cubicBezTo>
                        <a:pt x="17" y="0"/>
                        <a:pt x="21" y="2"/>
                        <a:pt x="24" y="7"/>
                      </a:cubicBezTo>
                      <a:cubicBezTo>
                        <a:pt x="27" y="2"/>
                        <a:pt x="31" y="0"/>
                        <a:pt x="35" y="0"/>
                      </a:cubicBezTo>
                      <a:cubicBezTo>
                        <a:pt x="41" y="0"/>
                        <a:pt x="48" y="5"/>
                        <a:pt x="48" y="14"/>
                      </a:cubicBezTo>
                      <a:cubicBezTo>
                        <a:pt x="48" y="27"/>
                        <a:pt x="26" y="43"/>
                        <a:pt x="25" y="44"/>
                      </a:cubicBezTo>
                      <a:cubicBezTo>
                        <a:pt x="25" y="44"/>
                        <a:pt x="24" y="44"/>
                        <a:pt x="24" y="44"/>
                      </a:cubicBezTo>
                      <a:close/>
                      <a:moveTo>
                        <a:pt x="13" y="4"/>
                      </a:moveTo>
                      <a:cubicBezTo>
                        <a:pt x="9" y="4"/>
                        <a:pt x="4" y="8"/>
                        <a:pt x="4" y="14"/>
                      </a:cubicBezTo>
                      <a:cubicBezTo>
                        <a:pt x="4" y="22"/>
                        <a:pt x="17" y="35"/>
                        <a:pt x="24" y="40"/>
                      </a:cubicBezTo>
                      <a:cubicBezTo>
                        <a:pt x="31" y="35"/>
                        <a:pt x="44" y="22"/>
                        <a:pt x="44" y="14"/>
                      </a:cubicBezTo>
                      <a:cubicBezTo>
                        <a:pt x="44" y="8"/>
                        <a:pt x="39" y="4"/>
                        <a:pt x="35" y="4"/>
                      </a:cubicBezTo>
                      <a:cubicBezTo>
                        <a:pt x="31" y="4"/>
                        <a:pt x="27" y="7"/>
                        <a:pt x="26" y="13"/>
                      </a:cubicBezTo>
                      <a:cubicBezTo>
                        <a:pt x="26" y="15"/>
                        <a:pt x="22" y="15"/>
                        <a:pt x="22" y="13"/>
                      </a:cubicBezTo>
                      <a:cubicBezTo>
                        <a:pt x="21" y="7"/>
                        <a:pt x="17" y="4"/>
                        <a:pt x="13" y="4"/>
                      </a:cubicBezTo>
                      <a:close/>
                    </a:path>
                  </a:pathLst>
                </a:custGeom>
                <a:gradFill>
                  <a:gsLst>
                    <a:gs pos="0">
                      <a:schemeClr val="accent2"/>
                    </a:gs>
                    <a:gs pos="100000">
                      <a:schemeClr val="accent1"/>
                    </a:gs>
                  </a:gsLst>
                  <a:lin ang="2700000" scaled="0"/>
                </a:gradFill>
                <a:ln>
                  <a:noFill/>
                </a:ln>
              </p:spPr>
              <p:txBody>
                <a:bodyPr vert="horz" wrap="square" lIns="91440" tIns="45720" rIns="91440" bIns="45720" numCol="1" anchor="t" anchorCtr="0" compatLnSpc="1">
                  <a:prstTxWarp prst="textNoShape">
                    <a:avLst/>
                  </a:prstTxWarp>
                </a:bodyPr>
                <a:lstStyle/>
                <a:p>
                  <a:endParaRPr lang="en-US"/>
                </a:p>
              </p:txBody>
            </p:sp>
          </p:grpSp>
        </p:grpSp>
      </p:grpSp>
      <p:sp>
        <p:nvSpPr>
          <p:cNvPr id="2056" name="TextBox 2055">
            <a:extLst>
              <a:ext uri="{FF2B5EF4-FFF2-40B4-BE49-F238E27FC236}">
                <a16:creationId xmlns:a16="http://schemas.microsoft.com/office/drawing/2014/main" id="{52EEAFF4-DAC7-44E9-8AFB-B2AA4DA32BAF}"/>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176" name="Group 175">
            <a:extLst>
              <a:ext uri="{FF2B5EF4-FFF2-40B4-BE49-F238E27FC236}">
                <a16:creationId xmlns:a16="http://schemas.microsoft.com/office/drawing/2014/main" id="{99958637-625B-4257-9F51-B26D34BCFC08}"/>
              </a:ext>
            </a:extLst>
          </p:cNvPr>
          <p:cNvGrpSpPr/>
          <p:nvPr/>
        </p:nvGrpSpPr>
        <p:grpSpPr>
          <a:xfrm>
            <a:off x="708060" y="2824781"/>
            <a:ext cx="2114882" cy="215444"/>
            <a:chOff x="668958" y="2550768"/>
            <a:chExt cx="2114882" cy="215444"/>
          </a:xfrm>
        </p:grpSpPr>
        <p:grpSp>
          <p:nvGrpSpPr>
            <p:cNvPr id="104" name="Group 103">
              <a:extLst>
                <a:ext uri="{FF2B5EF4-FFF2-40B4-BE49-F238E27FC236}">
                  <a16:creationId xmlns:a16="http://schemas.microsoft.com/office/drawing/2014/main" id="{4F64B31A-C1F3-4C3E-A5D5-EA5BDDF9D9F1}"/>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06" name="Freeform 28">
                <a:extLst>
                  <a:ext uri="{FF2B5EF4-FFF2-40B4-BE49-F238E27FC236}">
                    <a16:creationId xmlns:a16="http://schemas.microsoft.com/office/drawing/2014/main" id="{8FDB1A53-33BB-475A-BF26-644AD890578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7" name="Freeform 29">
                <a:extLst>
                  <a:ext uri="{FF2B5EF4-FFF2-40B4-BE49-F238E27FC236}">
                    <a16:creationId xmlns:a16="http://schemas.microsoft.com/office/drawing/2014/main" id="{563049A2-5C9B-4836-A3C4-CE88B48FCA5A}"/>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8" name="Freeform 30">
                <a:extLst>
                  <a:ext uri="{FF2B5EF4-FFF2-40B4-BE49-F238E27FC236}">
                    <a16:creationId xmlns:a16="http://schemas.microsoft.com/office/drawing/2014/main" id="{913840AB-EA76-4ED8-8987-65B13CD79D71}"/>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09" name="Freeform 31">
                <a:extLst>
                  <a:ext uri="{FF2B5EF4-FFF2-40B4-BE49-F238E27FC236}">
                    <a16:creationId xmlns:a16="http://schemas.microsoft.com/office/drawing/2014/main" id="{2F84762E-3244-4BAE-B483-9CE2BD379CD3}"/>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0" name="Freeform 32">
                <a:extLst>
                  <a:ext uri="{FF2B5EF4-FFF2-40B4-BE49-F238E27FC236}">
                    <a16:creationId xmlns:a16="http://schemas.microsoft.com/office/drawing/2014/main" id="{C7503F4A-FD76-411F-89B9-CDB61E95C94D}"/>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1" name="Freeform 33">
                <a:extLst>
                  <a:ext uri="{FF2B5EF4-FFF2-40B4-BE49-F238E27FC236}">
                    <a16:creationId xmlns:a16="http://schemas.microsoft.com/office/drawing/2014/main" id="{E21A373E-1AB2-47DA-9F91-CFC4A10E482B}"/>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2" name="Freeform 34">
                <a:extLst>
                  <a:ext uri="{FF2B5EF4-FFF2-40B4-BE49-F238E27FC236}">
                    <a16:creationId xmlns:a16="http://schemas.microsoft.com/office/drawing/2014/main" id="{9F8AE030-7DF2-49F5-A2BF-79F8D3F359FA}"/>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3" name="Freeform 35">
                <a:extLst>
                  <a:ext uri="{FF2B5EF4-FFF2-40B4-BE49-F238E27FC236}">
                    <a16:creationId xmlns:a16="http://schemas.microsoft.com/office/drawing/2014/main" id="{75A014CB-52C2-4CAC-92B1-039250C93180}"/>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14" name="Freeform 36">
                <a:extLst>
                  <a:ext uri="{FF2B5EF4-FFF2-40B4-BE49-F238E27FC236}">
                    <a16:creationId xmlns:a16="http://schemas.microsoft.com/office/drawing/2014/main" id="{38C98745-0FA1-4770-98C3-6BFA0B5BE6CC}"/>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05" name="TextBox 104">
              <a:extLst>
                <a:ext uri="{FF2B5EF4-FFF2-40B4-BE49-F238E27FC236}">
                  <a16:creationId xmlns:a16="http://schemas.microsoft.com/office/drawing/2014/main" id="{467DF15F-1E58-4CE6-A513-EA5E427E84B5}"/>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Your video</a:t>
              </a:r>
            </a:p>
          </p:txBody>
        </p:sp>
      </p:grpSp>
      <p:grpSp>
        <p:nvGrpSpPr>
          <p:cNvPr id="90" name="Group 89">
            <a:extLst>
              <a:ext uri="{FF2B5EF4-FFF2-40B4-BE49-F238E27FC236}">
                <a16:creationId xmlns:a16="http://schemas.microsoft.com/office/drawing/2014/main" id="{1A8A2D57-0137-4128-99F4-4B7A61D4410A}"/>
              </a:ext>
            </a:extLst>
          </p:cNvPr>
          <p:cNvGrpSpPr/>
          <p:nvPr/>
        </p:nvGrpSpPr>
        <p:grpSpPr>
          <a:xfrm>
            <a:off x="712293" y="1819797"/>
            <a:ext cx="2110649" cy="215444"/>
            <a:chOff x="673191" y="1583558"/>
            <a:chExt cx="2110649" cy="215444"/>
          </a:xfrm>
        </p:grpSpPr>
        <p:sp>
          <p:nvSpPr>
            <p:cNvPr id="2070" name="TextBox 2069">
              <a:extLst>
                <a:ext uri="{FF2B5EF4-FFF2-40B4-BE49-F238E27FC236}">
                  <a16:creationId xmlns:a16="http://schemas.microsoft.com/office/drawing/2014/main" id="{3885EC3B-435C-4EE6-85EB-1A1CB96012CB}"/>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080" name="Group 2079">
              <a:extLst>
                <a:ext uri="{FF2B5EF4-FFF2-40B4-BE49-F238E27FC236}">
                  <a16:creationId xmlns:a16="http://schemas.microsoft.com/office/drawing/2014/main" id="{3ACC1DB5-94A0-463E-9D17-415515BE117B}"/>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076" name="Freeform 40">
                <a:extLst>
                  <a:ext uri="{FF2B5EF4-FFF2-40B4-BE49-F238E27FC236}">
                    <a16:creationId xmlns:a16="http://schemas.microsoft.com/office/drawing/2014/main" id="{A687222F-35CE-48AB-85F9-5B65E6D90772}"/>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7" name="Freeform 41">
                <a:extLst>
                  <a:ext uri="{FF2B5EF4-FFF2-40B4-BE49-F238E27FC236}">
                    <a16:creationId xmlns:a16="http://schemas.microsoft.com/office/drawing/2014/main" id="{F0AC3D10-8537-4F5C-BA51-BE86E4C157C4}"/>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8" name="Freeform 42">
                <a:extLst>
                  <a:ext uri="{FF2B5EF4-FFF2-40B4-BE49-F238E27FC236}">
                    <a16:creationId xmlns:a16="http://schemas.microsoft.com/office/drawing/2014/main" id="{EA0E21D1-2DD0-4E7F-A71A-4247943FDCD0}"/>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5" name="Group 174">
            <a:extLst>
              <a:ext uri="{FF2B5EF4-FFF2-40B4-BE49-F238E27FC236}">
                <a16:creationId xmlns:a16="http://schemas.microsoft.com/office/drawing/2014/main" id="{CDB53A22-8AEE-4243-9DB2-84D154565F3E}"/>
              </a:ext>
            </a:extLst>
          </p:cNvPr>
          <p:cNvGrpSpPr/>
          <p:nvPr/>
        </p:nvGrpSpPr>
        <p:grpSpPr>
          <a:xfrm>
            <a:off x="706437" y="2322289"/>
            <a:ext cx="2116505" cy="215444"/>
            <a:chOff x="667335" y="2067163"/>
            <a:chExt cx="2116505" cy="215444"/>
          </a:xfrm>
        </p:grpSpPr>
        <p:sp>
          <p:nvSpPr>
            <p:cNvPr id="93" name="TextBox 92">
              <a:extLst>
                <a:ext uri="{FF2B5EF4-FFF2-40B4-BE49-F238E27FC236}">
                  <a16:creationId xmlns:a16="http://schemas.microsoft.com/office/drawing/2014/main" id="{9C893A6B-97BB-45BD-9037-912AC433153B}"/>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p>
              <a:r>
                <a:rPr lang="en-US" sz="1400" b="1" dirty="0">
                  <a:solidFill>
                    <a:schemeClr val="accent1"/>
                  </a:solidFill>
                  <a:latin typeface="+mj-lt"/>
                </a:rPr>
                <a:t>Your profile</a:t>
              </a:r>
            </a:p>
          </p:txBody>
        </p:sp>
        <p:grpSp>
          <p:nvGrpSpPr>
            <p:cNvPr id="2086" name="Group 2085">
              <a:extLst>
                <a:ext uri="{FF2B5EF4-FFF2-40B4-BE49-F238E27FC236}">
                  <a16:creationId xmlns:a16="http://schemas.microsoft.com/office/drawing/2014/main" id="{74E23A1E-9E28-42D8-B6A6-DBAA170B92A8}"/>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2084" name="Freeform 46">
                <a:extLst>
                  <a:ext uri="{FF2B5EF4-FFF2-40B4-BE49-F238E27FC236}">
                    <a16:creationId xmlns:a16="http://schemas.microsoft.com/office/drawing/2014/main" id="{A6F64926-EAD6-411D-B4C7-86595D6B8602}"/>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5" name="Freeform 47">
                <a:extLst>
                  <a:ext uri="{FF2B5EF4-FFF2-40B4-BE49-F238E27FC236}">
                    <a16:creationId xmlns:a16="http://schemas.microsoft.com/office/drawing/2014/main" id="{67D2AC67-79B2-4FC2-98A8-3CB49FAC71D5}"/>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7" name="Group 176">
            <a:extLst>
              <a:ext uri="{FF2B5EF4-FFF2-40B4-BE49-F238E27FC236}">
                <a16:creationId xmlns:a16="http://schemas.microsoft.com/office/drawing/2014/main" id="{61B3BF31-A3E7-428A-AA5C-CA9936151361}"/>
              </a:ext>
            </a:extLst>
          </p:cNvPr>
          <p:cNvGrpSpPr/>
          <p:nvPr/>
        </p:nvGrpSpPr>
        <p:grpSpPr>
          <a:xfrm>
            <a:off x="737463" y="3327273"/>
            <a:ext cx="2085479" cy="215444"/>
            <a:chOff x="698361" y="3034373"/>
            <a:chExt cx="2085479" cy="215444"/>
          </a:xfrm>
        </p:grpSpPr>
        <p:sp>
          <p:nvSpPr>
            <p:cNvPr id="117" name="TextBox 116">
              <a:extLst>
                <a:ext uri="{FF2B5EF4-FFF2-40B4-BE49-F238E27FC236}">
                  <a16:creationId xmlns:a16="http://schemas.microsoft.com/office/drawing/2014/main" id="{C6F65731-6003-4E2B-8CAA-066B5E03522D}"/>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Library</a:t>
              </a:r>
            </a:p>
          </p:txBody>
        </p:sp>
        <p:grpSp>
          <p:nvGrpSpPr>
            <p:cNvPr id="2106" name="Group 2105">
              <a:extLst>
                <a:ext uri="{FF2B5EF4-FFF2-40B4-BE49-F238E27FC236}">
                  <a16:creationId xmlns:a16="http://schemas.microsoft.com/office/drawing/2014/main" id="{5901D3A6-BF18-4F5D-BCD6-9EA2451F5E61}"/>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2090" name="Freeform 51">
                <a:extLst>
                  <a:ext uri="{FF2B5EF4-FFF2-40B4-BE49-F238E27FC236}">
                    <a16:creationId xmlns:a16="http://schemas.microsoft.com/office/drawing/2014/main" id="{E86D3BA9-73D0-4CBA-8925-AB4CA2250576}"/>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1" name="Freeform 52">
                <a:extLst>
                  <a:ext uri="{FF2B5EF4-FFF2-40B4-BE49-F238E27FC236}">
                    <a16:creationId xmlns:a16="http://schemas.microsoft.com/office/drawing/2014/main" id="{BBFFE739-4620-481B-8E2D-969BA6985D14}"/>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2" name="Freeform 53">
                <a:extLst>
                  <a:ext uri="{FF2B5EF4-FFF2-40B4-BE49-F238E27FC236}">
                    <a16:creationId xmlns:a16="http://schemas.microsoft.com/office/drawing/2014/main" id="{4FE8EA05-6F9D-43B7-BB21-8DDFCDE825B5}"/>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3" name="Freeform 54">
                <a:extLst>
                  <a:ext uri="{FF2B5EF4-FFF2-40B4-BE49-F238E27FC236}">
                    <a16:creationId xmlns:a16="http://schemas.microsoft.com/office/drawing/2014/main" id="{DF427472-8E5C-495A-B2AD-7E79000EA419}"/>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4" name="Freeform 55">
                <a:extLst>
                  <a:ext uri="{FF2B5EF4-FFF2-40B4-BE49-F238E27FC236}">
                    <a16:creationId xmlns:a16="http://schemas.microsoft.com/office/drawing/2014/main" id="{E10EC1A7-84A2-4CF3-B6A2-E85B1D7F2905}"/>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5" name="Freeform 56">
                <a:extLst>
                  <a:ext uri="{FF2B5EF4-FFF2-40B4-BE49-F238E27FC236}">
                    <a16:creationId xmlns:a16="http://schemas.microsoft.com/office/drawing/2014/main" id="{5893021A-A8B5-473E-B7E9-E2AF0950234F}"/>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6" name="Freeform 57">
                <a:extLst>
                  <a:ext uri="{FF2B5EF4-FFF2-40B4-BE49-F238E27FC236}">
                    <a16:creationId xmlns:a16="http://schemas.microsoft.com/office/drawing/2014/main" id="{402A112C-6563-42CD-BC23-69BC990A8CA7}"/>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7" name="Freeform 58">
                <a:extLst>
                  <a:ext uri="{FF2B5EF4-FFF2-40B4-BE49-F238E27FC236}">
                    <a16:creationId xmlns:a16="http://schemas.microsoft.com/office/drawing/2014/main" id="{77119A48-50FE-4105-B01B-415FCE9B73C5}"/>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8" name="Freeform 59">
                <a:extLst>
                  <a:ext uri="{FF2B5EF4-FFF2-40B4-BE49-F238E27FC236}">
                    <a16:creationId xmlns:a16="http://schemas.microsoft.com/office/drawing/2014/main" id="{266FB4EA-D038-4C07-B66E-3870F6687A7B}"/>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9" name="Freeform 60">
                <a:extLst>
                  <a:ext uri="{FF2B5EF4-FFF2-40B4-BE49-F238E27FC236}">
                    <a16:creationId xmlns:a16="http://schemas.microsoft.com/office/drawing/2014/main" id="{585194A3-652F-41E9-A72C-E0AB7BB5502C}"/>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0" name="Freeform 61">
                <a:extLst>
                  <a:ext uri="{FF2B5EF4-FFF2-40B4-BE49-F238E27FC236}">
                    <a16:creationId xmlns:a16="http://schemas.microsoft.com/office/drawing/2014/main" id="{01CD788C-72C5-44D3-BB3D-F8C311A55C92}"/>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1" name="Freeform 62">
                <a:extLst>
                  <a:ext uri="{FF2B5EF4-FFF2-40B4-BE49-F238E27FC236}">
                    <a16:creationId xmlns:a16="http://schemas.microsoft.com/office/drawing/2014/main" id="{DD08BFB3-C0E3-4A1B-B3B4-94222F3D1B81}"/>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2" name="Freeform 63">
                <a:extLst>
                  <a:ext uri="{FF2B5EF4-FFF2-40B4-BE49-F238E27FC236}">
                    <a16:creationId xmlns:a16="http://schemas.microsoft.com/office/drawing/2014/main" id="{7370070C-8354-4944-826E-4F4706A0996D}"/>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3" name="Freeform 64">
                <a:extLst>
                  <a:ext uri="{FF2B5EF4-FFF2-40B4-BE49-F238E27FC236}">
                    <a16:creationId xmlns:a16="http://schemas.microsoft.com/office/drawing/2014/main" id="{CD40DB7B-BCF5-46F9-B4E8-6F842A68B6A8}"/>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4" name="Freeform 65">
                <a:extLst>
                  <a:ext uri="{FF2B5EF4-FFF2-40B4-BE49-F238E27FC236}">
                    <a16:creationId xmlns:a16="http://schemas.microsoft.com/office/drawing/2014/main" id="{C48FBC6F-2166-4F63-91E0-3286A6ADF513}"/>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5" name="Freeform 66">
                <a:extLst>
                  <a:ext uri="{FF2B5EF4-FFF2-40B4-BE49-F238E27FC236}">
                    <a16:creationId xmlns:a16="http://schemas.microsoft.com/office/drawing/2014/main" id="{C24DBFAF-D93E-491A-9316-96227C05130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8" name="Group 177">
            <a:extLst>
              <a:ext uri="{FF2B5EF4-FFF2-40B4-BE49-F238E27FC236}">
                <a16:creationId xmlns:a16="http://schemas.microsoft.com/office/drawing/2014/main" id="{37F6E39B-C53B-469A-8808-9309240C513A}"/>
              </a:ext>
            </a:extLst>
          </p:cNvPr>
          <p:cNvGrpSpPr/>
          <p:nvPr/>
        </p:nvGrpSpPr>
        <p:grpSpPr>
          <a:xfrm>
            <a:off x="707348" y="3829765"/>
            <a:ext cx="2115594" cy="215444"/>
            <a:chOff x="668246" y="3522227"/>
            <a:chExt cx="2115594" cy="215444"/>
          </a:xfrm>
        </p:grpSpPr>
        <p:sp>
          <p:nvSpPr>
            <p:cNvPr id="129" name="TextBox 128">
              <a:extLst>
                <a:ext uri="{FF2B5EF4-FFF2-40B4-BE49-F238E27FC236}">
                  <a16:creationId xmlns:a16="http://schemas.microsoft.com/office/drawing/2014/main" id="{7C6C2B63-B002-4F4E-9AFC-EC4BFAC167C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Subscriptions</a:t>
              </a:r>
            </a:p>
          </p:txBody>
        </p:sp>
        <p:grpSp>
          <p:nvGrpSpPr>
            <p:cNvPr id="66" name="Group 65">
              <a:extLst>
                <a:ext uri="{FF2B5EF4-FFF2-40B4-BE49-F238E27FC236}">
                  <a16:creationId xmlns:a16="http://schemas.microsoft.com/office/drawing/2014/main" id="{2F914102-1485-4844-A855-5F0116BD7B5A}"/>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2110" name="Freeform 70">
                <a:extLst>
                  <a:ext uri="{FF2B5EF4-FFF2-40B4-BE49-F238E27FC236}">
                    <a16:creationId xmlns:a16="http://schemas.microsoft.com/office/drawing/2014/main" id="{F4C6C0AB-C743-4ABA-940F-52C8EBEEC83C}"/>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1" name="Freeform 71">
                <a:extLst>
                  <a:ext uri="{FF2B5EF4-FFF2-40B4-BE49-F238E27FC236}">
                    <a16:creationId xmlns:a16="http://schemas.microsoft.com/office/drawing/2014/main" id="{3AE7E8A1-5458-4F89-88D9-A34414634D05}"/>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2">
                <a:extLst>
                  <a:ext uri="{FF2B5EF4-FFF2-40B4-BE49-F238E27FC236}">
                    <a16:creationId xmlns:a16="http://schemas.microsoft.com/office/drawing/2014/main" id="{EF12CCA8-D2C0-448B-B024-2C5985EE9224}"/>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3">
                <a:extLst>
                  <a:ext uri="{FF2B5EF4-FFF2-40B4-BE49-F238E27FC236}">
                    <a16:creationId xmlns:a16="http://schemas.microsoft.com/office/drawing/2014/main" id="{70F860E1-2A34-477F-B583-4B12DFF61A91}"/>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9" name="Group 178">
            <a:extLst>
              <a:ext uri="{FF2B5EF4-FFF2-40B4-BE49-F238E27FC236}">
                <a16:creationId xmlns:a16="http://schemas.microsoft.com/office/drawing/2014/main" id="{D910657B-369E-4D15-9BD1-CA8EA9430E95}"/>
              </a:ext>
            </a:extLst>
          </p:cNvPr>
          <p:cNvGrpSpPr/>
          <p:nvPr/>
        </p:nvGrpSpPr>
        <p:grpSpPr>
          <a:xfrm>
            <a:off x="733158" y="4332257"/>
            <a:ext cx="2089784" cy="215444"/>
            <a:chOff x="694056" y="4001583"/>
            <a:chExt cx="2089784" cy="215444"/>
          </a:xfrm>
        </p:grpSpPr>
        <p:sp>
          <p:nvSpPr>
            <p:cNvPr id="141" name="TextBox 140">
              <a:extLst>
                <a:ext uri="{FF2B5EF4-FFF2-40B4-BE49-F238E27FC236}">
                  <a16:creationId xmlns:a16="http://schemas.microsoft.com/office/drawing/2014/main" id="{4DEEBC8C-7500-493F-A4FC-FDEA58A5405D}"/>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73" name="Group 72">
              <a:extLst>
                <a:ext uri="{FF2B5EF4-FFF2-40B4-BE49-F238E27FC236}">
                  <a16:creationId xmlns:a16="http://schemas.microsoft.com/office/drawing/2014/main" id="{F61D7388-5C53-4C9C-A9AF-A3876EE0B79D}"/>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70" name="Freeform 77">
                <a:extLst>
                  <a:ext uri="{FF2B5EF4-FFF2-40B4-BE49-F238E27FC236}">
                    <a16:creationId xmlns:a16="http://schemas.microsoft.com/office/drawing/2014/main" id="{4D8069C1-27EC-4E6E-BC96-BC70BE42B7AC}"/>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8">
                <a:extLst>
                  <a:ext uri="{FF2B5EF4-FFF2-40B4-BE49-F238E27FC236}">
                    <a16:creationId xmlns:a16="http://schemas.microsoft.com/office/drawing/2014/main" id="{FD842128-F9F4-48DA-8420-FD9B4F556008}"/>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80" name="Group 179">
            <a:extLst>
              <a:ext uri="{FF2B5EF4-FFF2-40B4-BE49-F238E27FC236}">
                <a16:creationId xmlns:a16="http://schemas.microsoft.com/office/drawing/2014/main" id="{402E847D-3311-42A2-95D0-B52451098952}"/>
              </a:ext>
            </a:extLst>
          </p:cNvPr>
          <p:cNvGrpSpPr/>
          <p:nvPr/>
        </p:nvGrpSpPr>
        <p:grpSpPr>
          <a:xfrm>
            <a:off x="716613" y="4834749"/>
            <a:ext cx="2106329" cy="215444"/>
            <a:chOff x="677511" y="4485188"/>
            <a:chExt cx="2106329" cy="215444"/>
          </a:xfrm>
        </p:grpSpPr>
        <p:sp>
          <p:nvSpPr>
            <p:cNvPr id="153" name="TextBox 152">
              <a:extLst>
                <a:ext uri="{FF2B5EF4-FFF2-40B4-BE49-F238E27FC236}">
                  <a16:creationId xmlns:a16="http://schemas.microsoft.com/office/drawing/2014/main" id="{454FF9A8-3A3A-4AD4-BDAC-F54FE61CC697}"/>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80" name="Group 79">
              <a:extLst>
                <a:ext uri="{FF2B5EF4-FFF2-40B4-BE49-F238E27FC236}">
                  <a16:creationId xmlns:a16="http://schemas.microsoft.com/office/drawing/2014/main" id="{90990404-4453-4681-9B77-AC011C053C57}"/>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77" name="Freeform 82">
                <a:extLst>
                  <a:ext uri="{FF2B5EF4-FFF2-40B4-BE49-F238E27FC236}">
                    <a16:creationId xmlns:a16="http://schemas.microsoft.com/office/drawing/2014/main" id="{CB5B57D4-D4AF-43AE-A416-78935C60FDC5}"/>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3">
                <a:extLst>
                  <a:ext uri="{FF2B5EF4-FFF2-40B4-BE49-F238E27FC236}">
                    <a16:creationId xmlns:a16="http://schemas.microsoft.com/office/drawing/2014/main" id="{85A23CFC-4F02-4BA9-8659-73F1ECDCE813}"/>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Oval 84">
                <a:extLst>
                  <a:ext uri="{FF2B5EF4-FFF2-40B4-BE49-F238E27FC236}">
                    <a16:creationId xmlns:a16="http://schemas.microsoft.com/office/drawing/2014/main" id="{7E1D8B11-73DD-4CE1-BCB3-ECC4484250F2}"/>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81" name="Group 180">
            <a:extLst>
              <a:ext uri="{FF2B5EF4-FFF2-40B4-BE49-F238E27FC236}">
                <a16:creationId xmlns:a16="http://schemas.microsoft.com/office/drawing/2014/main" id="{DBBF0E5F-2747-42A3-9FC7-8191EE2E535D}"/>
              </a:ext>
            </a:extLst>
          </p:cNvPr>
          <p:cNvGrpSpPr/>
          <p:nvPr/>
        </p:nvGrpSpPr>
        <p:grpSpPr>
          <a:xfrm>
            <a:off x="729187" y="5337238"/>
            <a:ext cx="2093755" cy="215444"/>
            <a:chOff x="690085" y="4968796"/>
            <a:chExt cx="2093755" cy="215444"/>
          </a:xfrm>
        </p:grpSpPr>
        <p:sp>
          <p:nvSpPr>
            <p:cNvPr id="165" name="TextBox 164">
              <a:extLst>
                <a:ext uri="{FF2B5EF4-FFF2-40B4-BE49-F238E27FC236}">
                  <a16:creationId xmlns:a16="http://schemas.microsoft.com/office/drawing/2014/main" id="{04C2DBCB-15D3-4363-A92F-E1A509676B5A}"/>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89" name="Group 88">
              <a:extLst>
                <a:ext uri="{FF2B5EF4-FFF2-40B4-BE49-F238E27FC236}">
                  <a16:creationId xmlns:a16="http://schemas.microsoft.com/office/drawing/2014/main" id="{044CBBF4-751B-4A07-9B95-67CEA879676C}"/>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84" name="Freeform 88">
                <a:extLst>
                  <a:ext uri="{FF2B5EF4-FFF2-40B4-BE49-F238E27FC236}">
                    <a16:creationId xmlns:a16="http://schemas.microsoft.com/office/drawing/2014/main" id="{98961F3B-AD5C-47A1-8157-117BE0BCF99F}"/>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9">
                <a:extLst>
                  <a:ext uri="{FF2B5EF4-FFF2-40B4-BE49-F238E27FC236}">
                    <a16:creationId xmlns:a16="http://schemas.microsoft.com/office/drawing/2014/main" id="{1A46E264-8C84-4E78-B38E-A1D84F88F343}"/>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0">
                <a:extLst>
                  <a:ext uri="{FF2B5EF4-FFF2-40B4-BE49-F238E27FC236}">
                    <a16:creationId xmlns:a16="http://schemas.microsoft.com/office/drawing/2014/main" id="{1FF48CAD-57B5-4309-B2E7-F80F42AFFDE8}"/>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91">
                <a:extLst>
                  <a:ext uri="{FF2B5EF4-FFF2-40B4-BE49-F238E27FC236}">
                    <a16:creationId xmlns:a16="http://schemas.microsoft.com/office/drawing/2014/main" id="{879A781F-301C-4D78-B0A9-4111E3E26498}"/>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5" name="Group 114">
            <a:extLst>
              <a:ext uri="{FF2B5EF4-FFF2-40B4-BE49-F238E27FC236}">
                <a16:creationId xmlns:a16="http://schemas.microsoft.com/office/drawing/2014/main" id="{EAF5AEEF-D1CD-44A5-90FD-81E1A589A454}"/>
              </a:ext>
            </a:extLst>
          </p:cNvPr>
          <p:cNvGrpSpPr/>
          <p:nvPr/>
        </p:nvGrpSpPr>
        <p:grpSpPr>
          <a:xfrm>
            <a:off x="3540404" y="1707256"/>
            <a:ext cx="602457" cy="57150"/>
            <a:chOff x="10806101" y="5722143"/>
            <a:chExt cx="602457" cy="57150"/>
          </a:xfrm>
        </p:grpSpPr>
        <p:sp>
          <p:nvSpPr>
            <p:cNvPr id="116" name="Oval 115">
              <a:extLst>
                <a:ext uri="{FF2B5EF4-FFF2-40B4-BE49-F238E27FC236}">
                  <a16:creationId xmlns:a16="http://schemas.microsoft.com/office/drawing/2014/main" id="{886D5364-6813-46FC-AB1F-36C6D80875A0}"/>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F49D4F-B83E-4D0B-9E29-855FC12C8247}"/>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CB5CC74-8A09-40F9-A0DB-F92ADDEB1464}"/>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5B4CDACE-E69C-4180-B368-6EB2AC7884CF}"/>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 name="Table 2">
            <a:extLst>
              <a:ext uri="{FF2B5EF4-FFF2-40B4-BE49-F238E27FC236}">
                <a16:creationId xmlns:a16="http://schemas.microsoft.com/office/drawing/2014/main" id="{E04F74C0-70E9-8697-2FC5-C13CB32D13CA}"/>
              </a:ext>
            </a:extLst>
          </p:cNvPr>
          <p:cNvGraphicFramePr>
            <a:graphicFrameLocks noGrp="1"/>
          </p:cNvGraphicFramePr>
          <p:nvPr>
            <p:extLst>
              <p:ext uri="{D42A27DB-BD31-4B8C-83A1-F6EECF244321}">
                <p14:modId xmlns:p14="http://schemas.microsoft.com/office/powerpoint/2010/main" val="3348447120"/>
              </p:ext>
            </p:extLst>
          </p:nvPr>
        </p:nvGraphicFramePr>
        <p:xfrm>
          <a:off x="3112032" y="2685865"/>
          <a:ext cx="8387160" cy="2207262"/>
        </p:xfrm>
        <a:graphic>
          <a:graphicData uri="http://schemas.openxmlformats.org/drawingml/2006/table">
            <a:tbl>
              <a:tblPr firstRow="1" firstCol="1" bandRow="1">
                <a:tableStyleId>{5C22544A-7EE6-4342-B048-85BDC9FD1C3A}</a:tableStyleId>
              </a:tblPr>
              <a:tblGrid>
                <a:gridCol w="4193580">
                  <a:extLst>
                    <a:ext uri="{9D8B030D-6E8A-4147-A177-3AD203B41FA5}">
                      <a16:colId xmlns:a16="http://schemas.microsoft.com/office/drawing/2014/main" val="1121161292"/>
                    </a:ext>
                  </a:extLst>
                </a:gridCol>
                <a:gridCol w="4193580">
                  <a:extLst>
                    <a:ext uri="{9D8B030D-6E8A-4147-A177-3AD203B41FA5}">
                      <a16:colId xmlns:a16="http://schemas.microsoft.com/office/drawing/2014/main" val="2003825403"/>
                    </a:ext>
                  </a:extLst>
                </a:gridCol>
              </a:tblGrid>
              <a:tr h="729840">
                <a:tc>
                  <a:txBody>
                    <a:bodyPr/>
                    <a:lstStyle/>
                    <a:p>
                      <a:pPr algn="ctr">
                        <a:lnSpc>
                          <a:spcPct val="200000"/>
                        </a:lnSpc>
                        <a:spcAft>
                          <a:spcPts val="1000"/>
                        </a:spcAft>
                      </a:pPr>
                      <a:r>
                        <a:rPr lang="en-IN" sz="1800" kern="100" dirty="0">
                          <a:solidFill>
                            <a:schemeClr val="bg1"/>
                          </a:solidFill>
                          <a:effectLst/>
                        </a:rPr>
                        <a:t>Existing System</a:t>
                      </a:r>
                      <a:endParaRPr lang="en-IN" sz="14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7041C"/>
                    </a:solidFill>
                  </a:tcPr>
                </a:tc>
                <a:tc>
                  <a:txBody>
                    <a:bodyPr/>
                    <a:lstStyle/>
                    <a:p>
                      <a:pPr algn="ctr">
                        <a:lnSpc>
                          <a:spcPct val="200000"/>
                        </a:lnSpc>
                        <a:spcAft>
                          <a:spcPts val="1000"/>
                        </a:spcAft>
                      </a:pPr>
                      <a:r>
                        <a:rPr lang="en-IN" sz="1800" kern="100" dirty="0">
                          <a:solidFill>
                            <a:schemeClr val="bg1"/>
                          </a:solidFill>
                          <a:effectLst/>
                        </a:rPr>
                        <a:t>New System</a:t>
                      </a:r>
                      <a:endParaRPr lang="en-IN" sz="11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7041C"/>
                    </a:solidFill>
                  </a:tcPr>
                </a:tc>
                <a:extLst>
                  <a:ext uri="{0D108BD9-81ED-4DB2-BD59-A6C34878D82A}">
                    <a16:rowId xmlns:a16="http://schemas.microsoft.com/office/drawing/2014/main" val="321033145"/>
                  </a:ext>
                </a:extLst>
              </a:tr>
              <a:tr h="492474">
                <a:tc>
                  <a:txBody>
                    <a:bodyPr/>
                    <a:lstStyle/>
                    <a:p>
                      <a:pPr algn="ctr">
                        <a:lnSpc>
                          <a:spcPct val="115000"/>
                        </a:lnSpc>
                        <a:spcAft>
                          <a:spcPts val="1000"/>
                        </a:spcAft>
                      </a:pPr>
                      <a:r>
                        <a:rPr lang="en-IN" sz="1400" b="0" kern="100" dirty="0">
                          <a:solidFill>
                            <a:schemeClr val="tx1"/>
                          </a:solidFill>
                          <a:effectLst/>
                        </a:rPr>
                        <a:t>Django Framework</a:t>
                      </a:r>
                      <a:endParaRPr lang="en-IN" sz="1100" b="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lumMod val="20000"/>
                        <a:lumOff val="80000"/>
                      </a:schemeClr>
                    </a:solidFill>
                  </a:tcPr>
                </a:tc>
                <a:tc>
                  <a:txBody>
                    <a:bodyPr/>
                    <a:lstStyle/>
                    <a:p>
                      <a:pPr algn="ctr">
                        <a:lnSpc>
                          <a:spcPct val="115000"/>
                        </a:lnSpc>
                        <a:spcAft>
                          <a:spcPts val="1000"/>
                        </a:spcAft>
                      </a:pPr>
                      <a:r>
                        <a:rPr lang="en-IN" sz="1400" kern="100" dirty="0">
                          <a:effectLst/>
                        </a:rPr>
                        <a:t>React Framework</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240111251"/>
                  </a:ext>
                </a:extLst>
              </a:tr>
              <a:tr h="492474">
                <a:tc>
                  <a:txBody>
                    <a:bodyPr/>
                    <a:lstStyle/>
                    <a:p>
                      <a:pPr algn="ctr">
                        <a:lnSpc>
                          <a:spcPct val="115000"/>
                        </a:lnSpc>
                        <a:spcAft>
                          <a:spcPts val="1000"/>
                        </a:spcAft>
                      </a:pPr>
                      <a:r>
                        <a:rPr lang="en-IN" sz="1400" b="0" kern="100" dirty="0">
                          <a:solidFill>
                            <a:schemeClr val="tx1"/>
                          </a:solidFill>
                          <a:effectLst/>
                        </a:rPr>
                        <a:t>Query Search</a:t>
                      </a:r>
                      <a:endParaRPr lang="en-IN" sz="1100" b="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1">
                        <a:lumMod val="20000"/>
                        <a:lumOff val="80000"/>
                      </a:schemeClr>
                    </a:solidFill>
                  </a:tcPr>
                </a:tc>
                <a:tc>
                  <a:txBody>
                    <a:bodyPr/>
                    <a:lstStyle/>
                    <a:p>
                      <a:pPr algn="ctr">
                        <a:lnSpc>
                          <a:spcPct val="115000"/>
                        </a:lnSpc>
                        <a:spcAft>
                          <a:spcPts val="1000"/>
                        </a:spcAft>
                      </a:pPr>
                      <a:r>
                        <a:rPr lang="en-IN" sz="1400" kern="100" dirty="0">
                          <a:effectLst/>
                        </a:rPr>
                        <a:t>Realtime Search</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483790508"/>
                  </a:ext>
                </a:extLst>
              </a:tr>
              <a:tr h="492474">
                <a:tc>
                  <a:txBody>
                    <a:bodyPr/>
                    <a:lstStyle/>
                    <a:p>
                      <a:pPr algn="ctr">
                        <a:lnSpc>
                          <a:spcPct val="115000"/>
                        </a:lnSpc>
                        <a:spcAft>
                          <a:spcPts val="1000"/>
                        </a:spcAft>
                      </a:pPr>
                      <a:r>
                        <a:rPr lang="en-IN" sz="1400" b="0" kern="100" dirty="0">
                          <a:solidFill>
                            <a:schemeClr val="tx1"/>
                          </a:solidFill>
                          <a:effectLst/>
                        </a:rPr>
                        <a:t>Less Flexible</a:t>
                      </a:r>
                      <a:endParaRPr lang="en-IN" sz="1100" b="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20000"/>
                        <a:lumOff val="80000"/>
                      </a:schemeClr>
                    </a:solidFill>
                  </a:tcPr>
                </a:tc>
                <a:tc>
                  <a:txBody>
                    <a:bodyPr/>
                    <a:lstStyle/>
                    <a:p>
                      <a:pPr algn="ctr">
                        <a:lnSpc>
                          <a:spcPct val="115000"/>
                        </a:lnSpc>
                        <a:spcAft>
                          <a:spcPts val="1000"/>
                        </a:spcAft>
                      </a:pPr>
                      <a:r>
                        <a:rPr lang="en-IN" sz="1400" kern="100" dirty="0">
                          <a:effectLst/>
                        </a:rPr>
                        <a:t>More Flexible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0375716"/>
                  </a:ext>
                </a:extLst>
              </a:tr>
            </a:tbl>
          </a:graphicData>
        </a:graphic>
      </p:graphicFrame>
      <p:sp>
        <p:nvSpPr>
          <p:cNvPr id="4" name="Rectangle 3">
            <a:extLst>
              <a:ext uri="{FF2B5EF4-FFF2-40B4-BE49-F238E27FC236}">
                <a16:creationId xmlns:a16="http://schemas.microsoft.com/office/drawing/2014/main" id="{888316E5-1F3A-AC50-8533-523EEB8112AC}"/>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23430777"/>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2548063"/>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Rectangle 76">
            <a:extLst>
              <a:ext uri="{FF2B5EF4-FFF2-40B4-BE49-F238E27FC236}">
                <a16:creationId xmlns:a16="http://schemas.microsoft.com/office/drawing/2014/main" id="{2DCC3EE0-02B7-C7D4-7989-9ABF432B0102}"/>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TextBox 79">
            <a:extLst>
              <a:ext uri="{FF2B5EF4-FFF2-40B4-BE49-F238E27FC236}">
                <a16:creationId xmlns:a16="http://schemas.microsoft.com/office/drawing/2014/main" id="{AA85F2A2-A1C9-CF95-468B-AED45B012C08}"/>
              </a:ext>
            </a:extLst>
          </p:cNvPr>
          <p:cNvSpPr txBox="1"/>
          <p:nvPr/>
        </p:nvSpPr>
        <p:spPr>
          <a:xfrm>
            <a:off x="3135677" y="659757"/>
            <a:ext cx="7520650" cy="523220"/>
          </a:xfrm>
          <a:prstGeom prst="rect">
            <a:avLst/>
          </a:prstGeom>
          <a:noFill/>
        </p:spPr>
        <p:txBody>
          <a:bodyPr wrap="square">
            <a:spAutoFit/>
          </a:bodyPr>
          <a:lstStyle/>
          <a:p>
            <a:r>
              <a:rPr lang="en-US" sz="2800" b="1" dirty="0">
                <a:solidFill>
                  <a:schemeClr val="accent1"/>
                </a:solidFill>
                <a:latin typeface="+mj-lt"/>
              </a:rPr>
              <a:t>HARDWARE REQUIREMENT WITH TECHNOLOGY</a:t>
            </a:r>
          </a:p>
        </p:txBody>
      </p:sp>
      <p:grpSp>
        <p:nvGrpSpPr>
          <p:cNvPr id="95" name="Group 94">
            <a:extLst>
              <a:ext uri="{FF2B5EF4-FFF2-40B4-BE49-F238E27FC236}">
                <a16:creationId xmlns:a16="http://schemas.microsoft.com/office/drawing/2014/main" id="{983D67B5-F061-C2D3-F343-37FB3A6F8687}"/>
              </a:ext>
            </a:extLst>
          </p:cNvPr>
          <p:cNvGrpSpPr/>
          <p:nvPr/>
        </p:nvGrpSpPr>
        <p:grpSpPr>
          <a:xfrm>
            <a:off x="3253428" y="1231274"/>
            <a:ext cx="602457" cy="57150"/>
            <a:chOff x="10806101" y="5722143"/>
            <a:chExt cx="602457" cy="57150"/>
          </a:xfrm>
        </p:grpSpPr>
        <p:sp>
          <p:nvSpPr>
            <p:cNvPr id="102" name="Oval 101">
              <a:extLst>
                <a:ext uri="{FF2B5EF4-FFF2-40B4-BE49-F238E27FC236}">
                  <a16:creationId xmlns:a16="http://schemas.microsoft.com/office/drawing/2014/main" id="{B8D8533F-D6B4-7F6A-415B-9AF9EA2C3EB0}"/>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2BF805FF-1496-3397-0873-E5E5C5F6D90A}"/>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E569C2BE-5190-821C-E928-44F1CE712B7C}"/>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27C5E5D8-AC70-4C60-FB39-AEEF5012AB12}"/>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06" name="Table 105">
            <a:extLst>
              <a:ext uri="{FF2B5EF4-FFF2-40B4-BE49-F238E27FC236}">
                <a16:creationId xmlns:a16="http://schemas.microsoft.com/office/drawing/2014/main" id="{ECA5A7A1-1612-4F16-9EE1-3D48088101E2}"/>
              </a:ext>
            </a:extLst>
          </p:cNvPr>
          <p:cNvGraphicFramePr>
            <a:graphicFrameLocks noGrp="1"/>
          </p:cNvGraphicFramePr>
          <p:nvPr>
            <p:extLst>
              <p:ext uri="{D42A27DB-BD31-4B8C-83A1-F6EECF244321}">
                <p14:modId xmlns:p14="http://schemas.microsoft.com/office/powerpoint/2010/main" val="304261352"/>
              </p:ext>
            </p:extLst>
          </p:nvPr>
        </p:nvGraphicFramePr>
        <p:xfrm>
          <a:off x="3554657" y="2570833"/>
          <a:ext cx="7647689" cy="2947147"/>
        </p:xfrm>
        <a:graphic>
          <a:graphicData uri="http://schemas.openxmlformats.org/drawingml/2006/table">
            <a:tbl>
              <a:tblPr firstRow="1" firstCol="1" bandRow="1">
                <a:tableStyleId>{5C22544A-7EE6-4342-B048-85BDC9FD1C3A}</a:tableStyleId>
              </a:tblPr>
              <a:tblGrid>
                <a:gridCol w="3853817">
                  <a:extLst>
                    <a:ext uri="{9D8B030D-6E8A-4147-A177-3AD203B41FA5}">
                      <a16:colId xmlns:a16="http://schemas.microsoft.com/office/drawing/2014/main" val="2692207182"/>
                    </a:ext>
                  </a:extLst>
                </a:gridCol>
                <a:gridCol w="3793872">
                  <a:extLst>
                    <a:ext uri="{9D8B030D-6E8A-4147-A177-3AD203B41FA5}">
                      <a16:colId xmlns:a16="http://schemas.microsoft.com/office/drawing/2014/main" val="920534603"/>
                    </a:ext>
                  </a:extLst>
                </a:gridCol>
              </a:tblGrid>
              <a:tr h="647686">
                <a:tc>
                  <a:txBody>
                    <a:bodyPr/>
                    <a:lstStyle/>
                    <a:p>
                      <a:pPr marL="274320" indent="-346075" algn="ctr">
                        <a:lnSpc>
                          <a:spcPct val="200000"/>
                        </a:lnSpc>
                        <a:spcAft>
                          <a:spcPts val="1000"/>
                        </a:spcAft>
                      </a:pPr>
                      <a:r>
                        <a:rPr lang="en-US" sz="1600" kern="100" dirty="0">
                          <a:effectLst/>
                        </a:rPr>
                        <a:t>Name of Components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ctr">
                        <a:lnSpc>
                          <a:spcPct val="200000"/>
                        </a:lnSpc>
                        <a:spcAft>
                          <a:spcPts val="1000"/>
                        </a:spcAft>
                      </a:pPr>
                      <a:r>
                        <a:rPr lang="en-US" sz="1600" kern="100" dirty="0">
                          <a:effectLst/>
                        </a:rPr>
                        <a:t>Specification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88050604"/>
                  </a:ext>
                </a:extLst>
              </a:tr>
              <a:tr h="507965">
                <a:tc>
                  <a:txBody>
                    <a:bodyPr/>
                    <a:lstStyle/>
                    <a:p>
                      <a:pPr marL="274320" indent="-274320" algn="just">
                        <a:lnSpc>
                          <a:spcPct val="107000"/>
                        </a:lnSpc>
                        <a:spcAft>
                          <a:spcPts val="1000"/>
                        </a:spcAft>
                      </a:pPr>
                      <a:r>
                        <a:rPr lang="en-US" sz="1200" kern="100" dirty="0">
                          <a:effectLst/>
                        </a:rPr>
                        <a:t>Processor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200" kern="100" dirty="0">
                          <a:effectLst/>
                        </a:rPr>
                        <a:t>Minimum Intel i3 or Ryzen 3</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654741601"/>
                  </a:ext>
                </a:extLst>
              </a:tr>
              <a:tr h="451130">
                <a:tc>
                  <a:txBody>
                    <a:bodyPr/>
                    <a:lstStyle/>
                    <a:p>
                      <a:pPr marL="274320" indent="-274320" algn="just">
                        <a:lnSpc>
                          <a:spcPct val="107000"/>
                        </a:lnSpc>
                        <a:spcAft>
                          <a:spcPts val="1000"/>
                        </a:spcAft>
                      </a:pPr>
                      <a:r>
                        <a:rPr lang="en-US" sz="1200" kern="100">
                          <a:effectLst/>
                        </a:rPr>
                        <a:t>RAM</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15000"/>
                        </a:lnSpc>
                        <a:spcAft>
                          <a:spcPts val="1000"/>
                        </a:spcAft>
                      </a:pPr>
                      <a:r>
                        <a:rPr lang="en-IN" sz="1200" dirty="0">
                          <a:effectLst/>
                        </a:rPr>
                        <a:t>Minimum 2GB Ram</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809095929"/>
                  </a:ext>
                </a:extLst>
              </a:tr>
              <a:tr h="670183">
                <a:tc>
                  <a:txBody>
                    <a:bodyPr/>
                    <a:lstStyle/>
                    <a:p>
                      <a:pPr marL="274320" indent="-274320" algn="just">
                        <a:lnSpc>
                          <a:spcPct val="107000"/>
                        </a:lnSpc>
                        <a:spcAft>
                          <a:spcPts val="1000"/>
                        </a:spcAft>
                      </a:pPr>
                      <a:r>
                        <a:rPr lang="en-US" sz="1200" kern="100">
                          <a:effectLst/>
                        </a:rPr>
                        <a:t>Hard Disk</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200" kern="100">
                          <a:effectLst/>
                        </a:rPr>
                        <a:t>Minimum 1GB Storage</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92664329"/>
                  </a:ext>
                </a:extLst>
              </a:tr>
              <a:tr h="670183">
                <a:tc>
                  <a:txBody>
                    <a:bodyPr/>
                    <a:lstStyle/>
                    <a:p>
                      <a:pPr marL="274320" indent="-274320" algn="just">
                        <a:lnSpc>
                          <a:spcPct val="107000"/>
                        </a:lnSpc>
                        <a:spcAft>
                          <a:spcPts val="1000"/>
                        </a:spcAft>
                      </a:pPr>
                      <a:r>
                        <a:rPr lang="en-US" sz="1200" kern="100" dirty="0">
                          <a:effectLst/>
                        </a:rPr>
                        <a:t>Graphic Card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200" kern="100" dirty="0">
                          <a:effectLst/>
                        </a:rPr>
                        <a:t>Optional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573598887"/>
                  </a:ext>
                </a:extLst>
              </a:tr>
            </a:tbl>
          </a:graphicData>
        </a:graphic>
      </p:graphicFrame>
      <p:sp>
        <p:nvSpPr>
          <p:cNvPr id="118" name="Rectangle 117">
            <a:extLst>
              <a:ext uri="{FF2B5EF4-FFF2-40B4-BE49-F238E27FC236}">
                <a16:creationId xmlns:a16="http://schemas.microsoft.com/office/drawing/2014/main" id="{126E777F-2618-25EF-59E0-9499F7A02D53}"/>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43912877"/>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2548063"/>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Rectangle 76">
            <a:extLst>
              <a:ext uri="{FF2B5EF4-FFF2-40B4-BE49-F238E27FC236}">
                <a16:creationId xmlns:a16="http://schemas.microsoft.com/office/drawing/2014/main" id="{2DCC3EE0-02B7-C7D4-7989-9ABF432B0102}"/>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TextBox 79">
            <a:extLst>
              <a:ext uri="{FF2B5EF4-FFF2-40B4-BE49-F238E27FC236}">
                <a16:creationId xmlns:a16="http://schemas.microsoft.com/office/drawing/2014/main" id="{AA85F2A2-A1C9-CF95-468B-AED45B012C08}"/>
              </a:ext>
            </a:extLst>
          </p:cNvPr>
          <p:cNvSpPr txBox="1"/>
          <p:nvPr/>
        </p:nvSpPr>
        <p:spPr>
          <a:xfrm>
            <a:off x="3135677" y="659757"/>
            <a:ext cx="7520650" cy="523220"/>
          </a:xfrm>
          <a:prstGeom prst="rect">
            <a:avLst/>
          </a:prstGeom>
          <a:noFill/>
        </p:spPr>
        <p:txBody>
          <a:bodyPr wrap="square">
            <a:spAutoFit/>
          </a:bodyPr>
          <a:lstStyle/>
          <a:p>
            <a:r>
              <a:rPr lang="en-US" sz="2800" b="1" dirty="0">
                <a:solidFill>
                  <a:schemeClr val="accent1"/>
                </a:solidFill>
                <a:latin typeface="+mj-lt"/>
              </a:rPr>
              <a:t>SOFTWARE REQUIREMENT WITH TECHNOLOGY</a:t>
            </a:r>
          </a:p>
        </p:txBody>
      </p:sp>
      <p:grpSp>
        <p:nvGrpSpPr>
          <p:cNvPr id="95" name="Group 94">
            <a:extLst>
              <a:ext uri="{FF2B5EF4-FFF2-40B4-BE49-F238E27FC236}">
                <a16:creationId xmlns:a16="http://schemas.microsoft.com/office/drawing/2014/main" id="{983D67B5-F061-C2D3-F343-37FB3A6F8687}"/>
              </a:ext>
            </a:extLst>
          </p:cNvPr>
          <p:cNvGrpSpPr/>
          <p:nvPr/>
        </p:nvGrpSpPr>
        <p:grpSpPr>
          <a:xfrm>
            <a:off x="3247563" y="1311445"/>
            <a:ext cx="602457" cy="57150"/>
            <a:chOff x="10806101" y="5722143"/>
            <a:chExt cx="602457" cy="57150"/>
          </a:xfrm>
        </p:grpSpPr>
        <p:sp>
          <p:nvSpPr>
            <p:cNvPr id="102" name="Oval 101">
              <a:extLst>
                <a:ext uri="{FF2B5EF4-FFF2-40B4-BE49-F238E27FC236}">
                  <a16:creationId xmlns:a16="http://schemas.microsoft.com/office/drawing/2014/main" id="{B8D8533F-D6B4-7F6A-415B-9AF9EA2C3EB0}"/>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2BF805FF-1496-3397-0873-E5E5C5F6D90A}"/>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E569C2BE-5190-821C-E928-44F1CE712B7C}"/>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27C5E5D8-AC70-4C60-FB39-AEEF5012AB12}"/>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06" name="Table 105">
            <a:extLst>
              <a:ext uri="{FF2B5EF4-FFF2-40B4-BE49-F238E27FC236}">
                <a16:creationId xmlns:a16="http://schemas.microsoft.com/office/drawing/2014/main" id="{ECA5A7A1-1612-4F16-9EE1-3D48088101E2}"/>
              </a:ext>
            </a:extLst>
          </p:cNvPr>
          <p:cNvGraphicFramePr>
            <a:graphicFrameLocks noGrp="1"/>
          </p:cNvGraphicFramePr>
          <p:nvPr>
            <p:extLst>
              <p:ext uri="{D42A27DB-BD31-4B8C-83A1-F6EECF244321}">
                <p14:modId xmlns:p14="http://schemas.microsoft.com/office/powerpoint/2010/main" val="1885818484"/>
              </p:ext>
            </p:extLst>
          </p:nvPr>
        </p:nvGraphicFramePr>
        <p:xfrm>
          <a:off x="3554657" y="2570833"/>
          <a:ext cx="7647689" cy="2947147"/>
        </p:xfrm>
        <a:graphic>
          <a:graphicData uri="http://schemas.openxmlformats.org/drawingml/2006/table">
            <a:tbl>
              <a:tblPr firstRow="1" firstCol="1" bandRow="1">
                <a:tableStyleId>{5C22544A-7EE6-4342-B048-85BDC9FD1C3A}</a:tableStyleId>
              </a:tblPr>
              <a:tblGrid>
                <a:gridCol w="3853817">
                  <a:extLst>
                    <a:ext uri="{9D8B030D-6E8A-4147-A177-3AD203B41FA5}">
                      <a16:colId xmlns:a16="http://schemas.microsoft.com/office/drawing/2014/main" val="2692207182"/>
                    </a:ext>
                  </a:extLst>
                </a:gridCol>
                <a:gridCol w="3793872">
                  <a:extLst>
                    <a:ext uri="{9D8B030D-6E8A-4147-A177-3AD203B41FA5}">
                      <a16:colId xmlns:a16="http://schemas.microsoft.com/office/drawing/2014/main" val="920534603"/>
                    </a:ext>
                  </a:extLst>
                </a:gridCol>
              </a:tblGrid>
              <a:tr h="647686">
                <a:tc>
                  <a:txBody>
                    <a:bodyPr/>
                    <a:lstStyle/>
                    <a:p>
                      <a:pPr marL="274320" indent="-346075" algn="ctr">
                        <a:lnSpc>
                          <a:spcPct val="200000"/>
                        </a:lnSpc>
                        <a:spcAft>
                          <a:spcPts val="1000"/>
                        </a:spcAft>
                      </a:pPr>
                      <a:r>
                        <a:rPr lang="en-US" sz="1600" kern="100" dirty="0">
                          <a:effectLst/>
                        </a:rPr>
                        <a:t>Name of Software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ctr">
                        <a:lnSpc>
                          <a:spcPct val="200000"/>
                        </a:lnSpc>
                        <a:spcAft>
                          <a:spcPts val="1000"/>
                        </a:spcAft>
                      </a:pPr>
                      <a:r>
                        <a:rPr lang="en-US" sz="1600" kern="100">
                          <a:effectLst/>
                        </a:rPr>
                        <a:t>Requirement</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88050604"/>
                  </a:ext>
                </a:extLst>
              </a:tr>
              <a:tr h="507965">
                <a:tc>
                  <a:txBody>
                    <a:bodyPr/>
                    <a:lstStyle/>
                    <a:p>
                      <a:pPr marL="274320" indent="-274320" algn="just">
                        <a:lnSpc>
                          <a:spcPct val="107000"/>
                        </a:lnSpc>
                        <a:spcAft>
                          <a:spcPts val="1000"/>
                        </a:spcAft>
                      </a:pPr>
                      <a:r>
                        <a:rPr lang="en-US" sz="1400" b="0" kern="100" dirty="0">
                          <a:effectLst/>
                          <a:latin typeface="Calibri" panose="020F0502020204030204" pitchFamily="34" charset="0"/>
                          <a:ea typeface="Calibri" panose="020F0502020204030204" pitchFamily="34" charset="0"/>
                          <a:cs typeface="Mangal" panose="02040503050203030202" pitchFamily="18" charset="0"/>
                        </a:rPr>
                        <a:t>Browser</a:t>
                      </a:r>
                      <a:endParaRPr lang="en-IN" sz="14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400" kern="100" dirty="0">
                          <a:effectLst/>
                          <a:latin typeface="Calibri" panose="020F0502020204030204" pitchFamily="34" charset="0"/>
                          <a:ea typeface="Calibri" panose="020F0502020204030204" pitchFamily="34" charset="0"/>
                          <a:cs typeface="Mangal" panose="02040503050203030202" pitchFamily="18" charset="0"/>
                        </a:rPr>
                        <a:t>Chrome, Firefox or Brave</a:t>
                      </a:r>
                    </a:p>
                  </a:txBody>
                  <a:tcPr marL="68580" marR="68580" marT="0" marB="0"/>
                </a:tc>
                <a:extLst>
                  <a:ext uri="{0D108BD9-81ED-4DB2-BD59-A6C34878D82A}">
                    <a16:rowId xmlns:a16="http://schemas.microsoft.com/office/drawing/2014/main" val="2654741601"/>
                  </a:ext>
                </a:extLst>
              </a:tr>
              <a:tr h="451130">
                <a:tc>
                  <a:txBody>
                    <a:bodyPr/>
                    <a:lstStyle/>
                    <a:p>
                      <a:pPr marL="274320" indent="-274320" algn="just">
                        <a:lnSpc>
                          <a:spcPct val="107000"/>
                        </a:lnSpc>
                        <a:spcAft>
                          <a:spcPts val="1000"/>
                        </a:spcAft>
                      </a:pPr>
                      <a:r>
                        <a:rPr lang="en-US" sz="1400" b="0" kern="100" dirty="0">
                          <a:effectLst/>
                          <a:latin typeface="Calibri" panose="020F0502020204030204" pitchFamily="34" charset="0"/>
                          <a:ea typeface="Calibri" panose="020F0502020204030204" pitchFamily="34" charset="0"/>
                          <a:cs typeface="Mangal" panose="02040503050203030202" pitchFamily="18" charset="0"/>
                        </a:rPr>
                        <a:t>Technology</a:t>
                      </a:r>
                      <a:endParaRPr lang="en-IN" sz="14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15000"/>
                        </a:lnSpc>
                        <a:spcAft>
                          <a:spcPts val="1000"/>
                        </a:spcAft>
                      </a:pPr>
                      <a:r>
                        <a:rPr lang="en-IN" sz="1400" dirty="0">
                          <a:effectLst/>
                          <a:latin typeface="Calibri" panose="020F0502020204030204" pitchFamily="34" charset="0"/>
                          <a:ea typeface="Calibri" panose="020F0502020204030204" pitchFamily="34" charset="0"/>
                          <a:cs typeface="Mangal" panose="02040503050203030202" pitchFamily="18" charset="0"/>
                        </a:rPr>
                        <a:t>HTML, CSS, JavaScript, NodeJS, React &amp; Tailwind</a:t>
                      </a:r>
                    </a:p>
                  </a:txBody>
                  <a:tcPr marL="68580" marR="68580" marT="0" marB="0"/>
                </a:tc>
                <a:extLst>
                  <a:ext uri="{0D108BD9-81ED-4DB2-BD59-A6C34878D82A}">
                    <a16:rowId xmlns:a16="http://schemas.microsoft.com/office/drawing/2014/main" val="3809095929"/>
                  </a:ext>
                </a:extLst>
              </a:tr>
              <a:tr h="670183">
                <a:tc>
                  <a:txBody>
                    <a:bodyPr/>
                    <a:lstStyle/>
                    <a:p>
                      <a:pPr marL="274320" indent="-274320" algn="just">
                        <a:lnSpc>
                          <a:spcPct val="107000"/>
                        </a:lnSpc>
                        <a:spcAft>
                          <a:spcPts val="1000"/>
                        </a:spcAft>
                      </a:pPr>
                      <a:r>
                        <a:rPr lang="en-US" sz="1400" b="0" kern="100" dirty="0">
                          <a:effectLst/>
                          <a:latin typeface="Calibri" panose="020F0502020204030204" pitchFamily="34" charset="0"/>
                          <a:ea typeface="Calibri" panose="020F0502020204030204" pitchFamily="34" charset="0"/>
                          <a:cs typeface="Mangal" panose="02040503050203030202" pitchFamily="18" charset="0"/>
                        </a:rPr>
                        <a:t>Database</a:t>
                      </a:r>
                      <a:endParaRPr lang="en-IN" sz="14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400" kern="100" dirty="0">
                          <a:effectLst/>
                        </a:rPr>
                        <a:t>MongoDB &amp; Firebase</a:t>
                      </a:r>
                      <a:endParaRPr lang="en-IN"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92664329"/>
                  </a:ext>
                </a:extLst>
              </a:tr>
              <a:tr h="670183">
                <a:tc>
                  <a:txBody>
                    <a:bodyPr/>
                    <a:lstStyle/>
                    <a:p>
                      <a:pPr marL="274320" indent="-274320" algn="just">
                        <a:lnSpc>
                          <a:spcPct val="107000"/>
                        </a:lnSpc>
                        <a:spcAft>
                          <a:spcPts val="1000"/>
                        </a:spcAft>
                      </a:pPr>
                      <a:r>
                        <a:rPr lang="en-US" sz="1400" b="0" kern="100" dirty="0">
                          <a:effectLst/>
                        </a:rPr>
                        <a:t>Text Editor</a:t>
                      </a:r>
                      <a:endParaRPr lang="en-IN" sz="14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274320" indent="-274320" algn="just">
                        <a:lnSpc>
                          <a:spcPct val="107000"/>
                        </a:lnSpc>
                        <a:spcAft>
                          <a:spcPts val="1000"/>
                        </a:spcAft>
                      </a:pPr>
                      <a:r>
                        <a:rPr lang="en-IN" sz="1400" kern="100" dirty="0">
                          <a:effectLst/>
                        </a:rPr>
                        <a:t>Any Text Editor</a:t>
                      </a:r>
                      <a:endParaRPr lang="en-IN"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573598887"/>
                  </a:ext>
                </a:extLst>
              </a:tr>
            </a:tbl>
          </a:graphicData>
        </a:graphic>
      </p:graphicFrame>
      <p:sp>
        <p:nvSpPr>
          <p:cNvPr id="76" name="Rectangle 75">
            <a:extLst>
              <a:ext uri="{FF2B5EF4-FFF2-40B4-BE49-F238E27FC236}">
                <a16:creationId xmlns:a16="http://schemas.microsoft.com/office/drawing/2014/main" id="{C1D2FEA1-5BA5-7980-9584-49C3CBEADCA7}"/>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85641930"/>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3050556"/>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6" name="Rectangle 75">
            <a:extLst>
              <a:ext uri="{FF2B5EF4-FFF2-40B4-BE49-F238E27FC236}">
                <a16:creationId xmlns:a16="http://schemas.microsoft.com/office/drawing/2014/main" id="{2E02D501-7286-725C-BC9E-D058C361EC04}"/>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76">
            <a:extLst>
              <a:ext uri="{FF2B5EF4-FFF2-40B4-BE49-F238E27FC236}">
                <a16:creationId xmlns:a16="http://schemas.microsoft.com/office/drawing/2014/main" id="{F2C4E765-7DBA-66B4-1021-6225D8249BDF}"/>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TextBox 77">
            <a:extLst>
              <a:ext uri="{FF2B5EF4-FFF2-40B4-BE49-F238E27FC236}">
                <a16:creationId xmlns:a16="http://schemas.microsoft.com/office/drawing/2014/main" id="{1496DB74-5B05-C8DB-1504-BF2D3C5E0B02}"/>
              </a:ext>
            </a:extLst>
          </p:cNvPr>
          <p:cNvSpPr txBox="1"/>
          <p:nvPr/>
        </p:nvSpPr>
        <p:spPr>
          <a:xfrm>
            <a:off x="3135677" y="659757"/>
            <a:ext cx="7520650" cy="523220"/>
          </a:xfrm>
          <a:prstGeom prst="rect">
            <a:avLst/>
          </a:prstGeom>
          <a:noFill/>
        </p:spPr>
        <p:txBody>
          <a:bodyPr wrap="square">
            <a:spAutoFit/>
          </a:bodyPr>
          <a:lstStyle/>
          <a:p>
            <a:r>
              <a:rPr lang="en-US" sz="2800" b="1" dirty="0">
                <a:solidFill>
                  <a:schemeClr val="accent1"/>
                </a:solidFill>
                <a:latin typeface="+mj-lt"/>
              </a:rPr>
              <a:t>MODULES</a:t>
            </a:r>
          </a:p>
        </p:txBody>
      </p:sp>
      <p:grpSp>
        <p:nvGrpSpPr>
          <p:cNvPr id="79" name="Group 78">
            <a:extLst>
              <a:ext uri="{FF2B5EF4-FFF2-40B4-BE49-F238E27FC236}">
                <a16:creationId xmlns:a16="http://schemas.microsoft.com/office/drawing/2014/main" id="{8FF8F7E1-7ACC-336A-5667-359657162668}"/>
              </a:ext>
            </a:extLst>
          </p:cNvPr>
          <p:cNvGrpSpPr/>
          <p:nvPr/>
        </p:nvGrpSpPr>
        <p:grpSpPr>
          <a:xfrm>
            <a:off x="3247563" y="1311445"/>
            <a:ext cx="602457" cy="57150"/>
            <a:chOff x="10806101" y="5722143"/>
            <a:chExt cx="602457" cy="57150"/>
          </a:xfrm>
        </p:grpSpPr>
        <p:sp>
          <p:nvSpPr>
            <p:cNvPr id="80" name="Oval 79">
              <a:extLst>
                <a:ext uri="{FF2B5EF4-FFF2-40B4-BE49-F238E27FC236}">
                  <a16:creationId xmlns:a16="http://schemas.microsoft.com/office/drawing/2014/main" id="{E50A83F9-E2B9-EC6E-DDF1-5EE6F157992C}"/>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8DA23D6E-EFB1-1390-03FD-6A323FBE3767}"/>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5ADB514C-1458-B336-0E9E-88591B049E9A}"/>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6BB863C2-84AC-B736-21D4-805D50488A19}"/>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4" name="TextBox 83">
            <a:extLst>
              <a:ext uri="{FF2B5EF4-FFF2-40B4-BE49-F238E27FC236}">
                <a16:creationId xmlns:a16="http://schemas.microsoft.com/office/drawing/2014/main" id="{9910CD1F-D1F6-DBBA-7EB3-6F130658BD40}"/>
              </a:ext>
            </a:extLst>
          </p:cNvPr>
          <p:cNvSpPr txBox="1"/>
          <p:nvPr/>
        </p:nvSpPr>
        <p:spPr>
          <a:xfrm>
            <a:off x="3135677" y="1930988"/>
            <a:ext cx="8612627" cy="769441"/>
          </a:xfrm>
          <a:prstGeom prst="rect">
            <a:avLst/>
          </a:prstGeom>
          <a:noFill/>
        </p:spPr>
        <p:txBody>
          <a:bodyPr wrap="square" lIns="0" tIns="0" rIns="0" bIns="0" rtlCol="0">
            <a:spAutoFit/>
          </a:bodyPr>
          <a:lstStyle/>
          <a:p>
            <a:pPr marL="342900" indent="-342900" algn="l">
              <a:buFont typeface="+mj-lt"/>
              <a:buAutoNum type="arabicPeriod"/>
            </a:pPr>
            <a:r>
              <a:rPr lang="en-IN" b="1" u="sng" dirty="0">
                <a:solidFill>
                  <a:schemeClr val="bg1"/>
                </a:solidFill>
              </a:rPr>
              <a:t>Login Module</a:t>
            </a:r>
          </a:p>
          <a:p>
            <a:pPr lvl="1"/>
            <a:r>
              <a:rPr lang="en-IN" sz="1600" dirty="0">
                <a:solidFill>
                  <a:schemeClr val="bg1"/>
                </a:solidFill>
              </a:rPr>
              <a:t>The Login Module will be used for Authentication of the User on the Platform so that Verified User can access the further functionalities</a:t>
            </a:r>
          </a:p>
        </p:txBody>
      </p:sp>
      <p:sp>
        <p:nvSpPr>
          <p:cNvPr id="85" name="TextBox 84">
            <a:extLst>
              <a:ext uri="{FF2B5EF4-FFF2-40B4-BE49-F238E27FC236}">
                <a16:creationId xmlns:a16="http://schemas.microsoft.com/office/drawing/2014/main" id="{E2FB105F-FC4B-499F-AD3A-4E75DD2A5867}"/>
              </a:ext>
            </a:extLst>
          </p:cNvPr>
          <p:cNvSpPr txBox="1"/>
          <p:nvPr/>
        </p:nvSpPr>
        <p:spPr>
          <a:xfrm>
            <a:off x="3133903" y="2834884"/>
            <a:ext cx="8612627" cy="523220"/>
          </a:xfrm>
          <a:prstGeom prst="rect">
            <a:avLst/>
          </a:prstGeom>
          <a:noFill/>
        </p:spPr>
        <p:txBody>
          <a:bodyPr wrap="square" lIns="0" tIns="0" rIns="0" bIns="0" rtlCol="0">
            <a:spAutoFit/>
          </a:bodyPr>
          <a:lstStyle/>
          <a:p>
            <a:pPr marL="342900" indent="-342900" algn="l">
              <a:buAutoNum type="arabicPeriod" startAt="2"/>
            </a:pPr>
            <a:r>
              <a:rPr lang="en-IN" b="1" u="sng" dirty="0">
                <a:solidFill>
                  <a:schemeClr val="bg1"/>
                </a:solidFill>
              </a:rPr>
              <a:t>Search Module</a:t>
            </a:r>
          </a:p>
          <a:p>
            <a:pPr lvl="1"/>
            <a:r>
              <a:rPr lang="en-IN" sz="1600" dirty="0">
                <a:solidFill>
                  <a:schemeClr val="bg1"/>
                </a:solidFill>
              </a:rPr>
              <a:t>The Search Module is used to search your favourite videos on the Platform. </a:t>
            </a:r>
          </a:p>
        </p:txBody>
      </p:sp>
      <p:sp>
        <p:nvSpPr>
          <p:cNvPr id="88" name="TextBox 87">
            <a:extLst>
              <a:ext uri="{FF2B5EF4-FFF2-40B4-BE49-F238E27FC236}">
                <a16:creationId xmlns:a16="http://schemas.microsoft.com/office/drawing/2014/main" id="{3B8F525A-9EDF-2137-4343-EDB4A860801F}"/>
              </a:ext>
            </a:extLst>
          </p:cNvPr>
          <p:cNvSpPr txBox="1"/>
          <p:nvPr/>
        </p:nvSpPr>
        <p:spPr>
          <a:xfrm>
            <a:off x="3133903" y="3532398"/>
            <a:ext cx="8612627" cy="769441"/>
          </a:xfrm>
          <a:prstGeom prst="rect">
            <a:avLst/>
          </a:prstGeom>
          <a:noFill/>
        </p:spPr>
        <p:txBody>
          <a:bodyPr wrap="square" lIns="0" tIns="0" rIns="0" bIns="0" rtlCol="0">
            <a:spAutoFit/>
          </a:bodyPr>
          <a:lstStyle/>
          <a:p>
            <a:pPr algn="l"/>
            <a:r>
              <a:rPr lang="en-IN" b="1" dirty="0">
                <a:solidFill>
                  <a:schemeClr val="bg1"/>
                </a:solidFill>
              </a:rPr>
              <a:t>3.    </a:t>
            </a:r>
            <a:r>
              <a:rPr lang="en-IN" b="1" u="sng" dirty="0">
                <a:solidFill>
                  <a:schemeClr val="bg1"/>
                </a:solidFill>
              </a:rPr>
              <a:t>Discussion Module</a:t>
            </a:r>
          </a:p>
          <a:p>
            <a:pPr lvl="1"/>
            <a:r>
              <a:rPr lang="en-IN" sz="1600" dirty="0">
                <a:solidFill>
                  <a:schemeClr val="bg1"/>
                </a:solidFill>
              </a:rPr>
              <a:t>The Discussion Module will enable users to Interact with other users and can give their opinion about the video. </a:t>
            </a:r>
          </a:p>
        </p:txBody>
      </p:sp>
      <p:sp>
        <p:nvSpPr>
          <p:cNvPr id="89" name="TextBox 88">
            <a:extLst>
              <a:ext uri="{FF2B5EF4-FFF2-40B4-BE49-F238E27FC236}">
                <a16:creationId xmlns:a16="http://schemas.microsoft.com/office/drawing/2014/main" id="{4ED4E016-D693-0329-2A76-7A90EADA0311}"/>
              </a:ext>
            </a:extLst>
          </p:cNvPr>
          <p:cNvSpPr txBox="1"/>
          <p:nvPr/>
        </p:nvSpPr>
        <p:spPr>
          <a:xfrm>
            <a:off x="3133903" y="4457462"/>
            <a:ext cx="8612627" cy="769441"/>
          </a:xfrm>
          <a:prstGeom prst="rect">
            <a:avLst/>
          </a:prstGeom>
          <a:noFill/>
        </p:spPr>
        <p:txBody>
          <a:bodyPr wrap="square" lIns="0" tIns="0" rIns="0" bIns="0" rtlCol="0">
            <a:spAutoFit/>
          </a:bodyPr>
          <a:lstStyle/>
          <a:p>
            <a:pPr algn="l"/>
            <a:r>
              <a:rPr lang="en-IN" b="1" dirty="0">
                <a:solidFill>
                  <a:schemeClr val="bg1"/>
                </a:solidFill>
              </a:rPr>
              <a:t>4.    </a:t>
            </a:r>
            <a:r>
              <a:rPr lang="en-IN" b="1" u="sng" dirty="0">
                <a:solidFill>
                  <a:schemeClr val="bg1"/>
                </a:solidFill>
              </a:rPr>
              <a:t>Video Upload Module</a:t>
            </a:r>
          </a:p>
          <a:p>
            <a:pPr lvl="1"/>
            <a:r>
              <a:rPr lang="en-IN" sz="1600" dirty="0">
                <a:solidFill>
                  <a:schemeClr val="bg1"/>
                </a:solidFill>
              </a:rPr>
              <a:t>This Module will able to let users Upload Video on the ACPLAY Platform which can be seen by other users and can discuss on it.</a:t>
            </a:r>
          </a:p>
        </p:txBody>
      </p:sp>
    </p:spTree>
    <p:extLst>
      <p:ext uri="{BB962C8B-B14F-4D97-AF65-F5344CB8AC3E}">
        <p14:creationId xmlns:p14="http://schemas.microsoft.com/office/powerpoint/2010/main" val="2897403722"/>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3553047"/>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Rectangle 76">
            <a:extLst>
              <a:ext uri="{FF2B5EF4-FFF2-40B4-BE49-F238E27FC236}">
                <a16:creationId xmlns:a16="http://schemas.microsoft.com/office/drawing/2014/main" id="{1AFB9CC6-0F7F-2C12-5EE5-27A35DBA813D}"/>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77">
            <a:extLst>
              <a:ext uri="{FF2B5EF4-FFF2-40B4-BE49-F238E27FC236}">
                <a16:creationId xmlns:a16="http://schemas.microsoft.com/office/drawing/2014/main" id="{429D9864-82B6-163F-39CC-F43CE407BDDA}"/>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TextBox 78">
            <a:extLst>
              <a:ext uri="{FF2B5EF4-FFF2-40B4-BE49-F238E27FC236}">
                <a16:creationId xmlns:a16="http://schemas.microsoft.com/office/drawing/2014/main" id="{251CB528-4E7F-ADDA-EFCA-54AB2B442503}"/>
              </a:ext>
            </a:extLst>
          </p:cNvPr>
          <p:cNvSpPr txBox="1"/>
          <p:nvPr/>
        </p:nvSpPr>
        <p:spPr>
          <a:xfrm>
            <a:off x="3135677" y="659757"/>
            <a:ext cx="7520650" cy="523220"/>
          </a:xfrm>
          <a:prstGeom prst="rect">
            <a:avLst/>
          </a:prstGeom>
          <a:noFill/>
        </p:spPr>
        <p:txBody>
          <a:bodyPr wrap="square">
            <a:spAutoFit/>
          </a:bodyPr>
          <a:lstStyle/>
          <a:p>
            <a:r>
              <a:rPr lang="en-US" sz="2800" b="1" dirty="0">
                <a:solidFill>
                  <a:schemeClr val="accent1"/>
                </a:solidFill>
                <a:latin typeface="+mj-lt"/>
              </a:rPr>
              <a:t>USER &amp; ROLES </a:t>
            </a:r>
          </a:p>
        </p:txBody>
      </p:sp>
      <p:grpSp>
        <p:nvGrpSpPr>
          <p:cNvPr id="80" name="Group 79">
            <a:extLst>
              <a:ext uri="{FF2B5EF4-FFF2-40B4-BE49-F238E27FC236}">
                <a16:creationId xmlns:a16="http://schemas.microsoft.com/office/drawing/2014/main" id="{C1A446A8-EEB1-28E5-1B16-7E592A2E6E13}"/>
              </a:ext>
            </a:extLst>
          </p:cNvPr>
          <p:cNvGrpSpPr/>
          <p:nvPr/>
        </p:nvGrpSpPr>
        <p:grpSpPr>
          <a:xfrm>
            <a:off x="3247563" y="1311445"/>
            <a:ext cx="602457" cy="57150"/>
            <a:chOff x="10806101" y="5722143"/>
            <a:chExt cx="602457" cy="57150"/>
          </a:xfrm>
        </p:grpSpPr>
        <p:sp>
          <p:nvSpPr>
            <p:cNvPr id="81" name="Oval 80">
              <a:extLst>
                <a:ext uri="{FF2B5EF4-FFF2-40B4-BE49-F238E27FC236}">
                  <a16:creationId xmlns:a16="http://schemas.microsoft.com/office/drawing/2014/main" id="{CD70B1C3-61F6-6237-42A1-B39ABD1B1E51}"/>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B6BB3965-2704-C628-81ED-07D82BA9C238}"/>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0EF4DD4E-184F-C106-AAE3-641F3136183B}"/>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73C1F403-62C8-9A07-E6D6-2A8E58D5FCE1}"/>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1" name="Table 91">
            <a:extLst>
              <a:ext uri="{FF2B5EF4-FFF2-40B4-BE49-F238E27FC236}">
                <a16:creationId xmlns:a16="http://schemas.microsoft.com/office/drawing/2014/main" id="{2B637578-AA4D-C3EB-2B44-D42B48BD3EAB}"/>
              </a:ext>
            </a:extLst>
          </p:cNvPr>
          <p:cNvGraphicFramePr>
            <a:graphicFrameLocks noGrp="1"/>
          </p:cNvGraphicFramePr>
          <p:nvPr>
            <p:extLst>
              <p:ext uri="{D42A27DB-BD31-4B8C-83A1-F6EECF244321}">
                <p14:modId xmlns:p14="http://schemas.microsoft.com/office/powerpoint/2010/main" val="2211778632"/>
              </p:ext>
            </p:extLst>
          </p:nvPr>
        </p:nvGraphicFramePr>
        <p:xfrm>
          <a:off x="3383031" y="2181906"/>
          <a:ext cx="8313149" cy="3274722"/>
        </p:xfrm>
        <a:graphic>
          <a:graphicData uri="http://schemas.openxmlformats.org/drawingml/2006/table">
            <a:tbl>
              <a:tblPr firstRow="1" bandRow="1">
                <a:tableStyleId>{5C22544A-7EE6-4342-B048-85BDC9FD1C3A}</a:tableStyleId>
              </a:tblPr>
              <a:tblGrid>
                <a:gridCol w="8313149">
                  <a:extLst>
                    <a:ext uri="{9D8B030D-6E8A-4147-A177-3AD203B41FA5}">
                      <a16:colId xmlns:a16="http://schemas.microsoft.com/office/drawing/2014/main" val="1163109105"/>
                    </a:ext>
                  </a:extLst>
                </a:gridCol>
              </a:tblGrid>
              <a:tr h="545787">
                <a:tc>
                  <a:txBody>
                    <a:bodyPr/>
                    <a:lstStyle/>
                    <a:p>
                      <a:pPr algn="ctr"/>
                      <a:r>
                        <a:rPr lang="en-IN" dirty="0"/>
                        <a:t>USER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16421874"/>
                  </a:ext>
                </a:extLst>
              </a:tr>
              <a:tr h="545787">
                <a:tc>
                  <a:txBody>
                    <a:bodyPr/>
                    <a:lstStyle/>
                    <a:p>
                      <a:pPr algn="just"/>
                      <a:r>
                        <a:rPr lang="en-IN" sz="1600" dirty="0"/>
                        <a:t>Signup</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168867066"/>
                  </a:ext>
                </a:extLst>
              </a:tr>
              <a:tr h="545787">
                <a:tc>
                  <a:txBody>
                    <a:bodyPr/>
                    <a:lstStyle/>
                    <a:p>
                      <a:pPr algn="just"/>
                      <a:r>
                        <a:rPr lang="en-IN" sz="1600" dirty="0"/>
                        <a:t>Search Video</a:t>
                      </a:r>
                    </a:p>
                  </a:txBody>
                  <a:tcPr/>
                </a:tc>
                <a:extLst>
                  <a:ext uri="{0D108BD9-81ED-4DB2-BD59-A6C34878D82A}">
                    <a16:rowId xmlns:a16="http://schemas.microsoft.com/office/drawing/2014/main" val="683893888"/>
                  </a:ext>
                </a:extLst>
              </a:tr>
              <a:tr h="545787">
                <a:tc>
                  <a:txBody>
                    <a:bodyPr/>
                    <a:lstStyle/>
                    <a:p>
                      <a:pPr algn="just"/>
                      <a:r>
                        <a:rPr lang="en-IN" sz="1600" dirty="0"/>
                        <a:t>Upload Video</a:t>
                      </a:r>
                    </a:p>
                  </a:txBody>
                  <a:tcPr/>
                </a:tc>
                <a:extLst>
                  <a:ext uri="{0D108BD9-81ED-4DB2-BD59-A6C34878D82A}">
                    <a16:rowId xmlns:a16="http://schemas.microsoft.com/office/drawing/2014/main" val="518701747"/>
                  </a:ext>
                </a:extLst>
              </a:tr>
              <a:tr h="545787">
                <a:tc>
                  <a:txBody>
                    <a:bodyPr/>
                    <a:lstStyle/>
                    <a:p>
                      <a:pPr algn="just"/>
                      <a:r>
                        <a:rPr lang="en-IN" sz="1600" dirty="0"/>
                        <a:t>Like / Dislike Video</a:t>
                      </a:r>
                    </a:p>
                  </a:txBody>
                  <a:tcPr/>
                </a:tc>
                <a:extLst>
                  <a:ext uri="{0D108BD9-81ED-4DB2-BD59-A6C34878D82A}">
                    <a16:rowId xmlns:a16="http://schemas.microsoft.com/office/drawing/2014/main" val="124029109"/>
                  </a:ext>
                </a:extLst>
              </a:tr>
              <a:tr h="545787">
                <a:tc>
                  <a:txBody>
                    <a:bodyPr/>
                    <a:lstStyle/>
                    <a:p>
                      <a:pPr algn="just"/>
                      <a:r>
                        <a:rPr lang="en-IN" sz="1600" dirty="0"/>
                        <a:t>Can Discuss on Video</a:t>
                      </a:r>
                    </a:p>
                  </a:txBody>
                  <a:tcPr/>
                </a:tc>
                <a:extLst>
                  <a:ext uri="{0D108BD9-81ED-4DB2-BD59-A6C34878D82A}">
                    <a16:rowId xmlns:a16="http://schemas.microsoft.com/office/drawing/2014/main" val="3979076413"/>
                  </a:ext>
                </a:extLst>
              </a:tr>
            </a:tbl>
          </a:graphicData>
        </a:graphic>
      </p:graphicFrame>
    </p:spTree>
    <p:extLst>
      <p:ext uri="{BB962C8B-B14F-4D97-AF65-F5344CB8AC3E}">
        <p14:creationId xmlns:p14="http://schemas.microsoft.com/office/powerpoint/2010/main" val="246325519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4055540"/>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Rectangle 76">
            <a:extLst>
              <a:ext uri="{FF2B5EF4-FFF2-40B4-BE49-F238E27FC236}">
                <a16:creationId xmlns:a16="http://schemas.microsoft.com/office/drawing/2014/main" id="{9E6AD5BA-668B-8714-00C4-819D8D8F28E4}"/>
              </a:ext>
            </a:extLst>
          </p:cNvPr>
          <p:cNvSpPr/>
          <p:nvPr/>
        </p:nvSpPr>
        <p:spPr>
          <a:xfrm>
            <a:off x="10949651" y="4166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77">
            <a:extLst>
              <a:ext uri="{FF2B5EF4-FFF2-40B4-BE49-F238E27FC236}">
                <a16:creationId xmlns:a16="http://schemas.microsoft.com/office/drawing/2014/main" id="{760CCCCA-581E-BD69-C054-020DF8DCAAEC}"/>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Rectangle 78">
            <a:extLst>
              <a:ext uri="{FF2B5EF4-FFF2-40B4-BE49-F238E27FC236}">
                <a16:creationId xmlns:a16="http://schemas.microsoft.com/office/drawing/2014/main" id="{34D6917B-1850-3349-6BC3-B0FFFAA19478}"/>
              </a:ext>
            </a:extLst>
          </p:cNvPr>
          <p:cNvSpPr/>
          <p:nvPr/>
        </p:nvSpPr>
        <p:spPr>
          <a:xfrm>
            <a:off x="11102051" y="5690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79">
            <a:extLst>
              <a:ext uri="{FF2B5EF4-FFF2-40B4-BE49-F238E27FC236}">
                <a16:creationId xmlns:a16="http://schemas.microsoft.com/office/drawing/2014/main" id="{F6C7299C-F1A0-ED13-90A6-6D9C781718F4}"/>
              </a:ext>
            </a:extLst>
          </p:cNvPr>
          <p:cNvSpPr/>
          <p:nvPr/>
        </p:nvSpPr>
        <p:spPr>
          <a:xfrm>
            <a:off x="11254451" y="721489"/>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TextBox 82">
            <a:extLst>
              <a:ext uri="{FF2B5EF4-FFF2-40B4-BE49-F238E27FC236}">
                <a16:creationId xmlns:a16="http://schemas.microsoft.com/office/drawing/2014/main" id="{90D6BE8B-DE6E-6C12-5852-77DA24C81941}"/>
              </a:ext>
            </a:extLst>
          </p:cNvPr>
          <p:cNvSpPr txBox="1"/>
          <p:nvPr/>
        </p:nvSpPr>
        <p:spPr>
          <a:xfrm>
            <a:off x="3158827" y="671332"/>
            <a:ext cx="7520650" cy="523220"/>
          </a:xfrm>
          <a:prstGeom prst="rect">
            <a:avLst/>
          </a:prstGeom>
          <a:noFill/>
        </p:spPr>
        <p:txBody>
          <a:bodyPr wrap="square">
            <a:spAutoFit/>
          </a:bodyPr>
          <a:lstStyle/>
          <a:p>
            <a:r>
              <a:rPr lang="en-US" sz="2800" b="1" dirty="0">
                <a:solidFill>
                  <a:schemeClr val="accent1"/>
                </a:solidFill>
                <a:latin typeface="+mj-lt"/>
              </a:rPr>
              <a:t>LIMITATIONS</a:t>
            </a:r>
          </a:p>
        </p:txBody>
      </p:sp>
      <p:grpSp>
        <p:nvGrpSpPr>
          <p:cNvPr id="84" name="Group 83">
            <a:extLst>
              <a:ext uri="{FF2B5EF4-FFF2-40B4-BE49-F238E27FC236}">
                <a16:creationId xmlns:a16="http://schemas.microsoft.com/office/drawing/2014/main" id="{155ED588-089D-508D-5302-9D539CEAF135}"/>
              </a:ext>
            </a:extLst>
          </p:cNvPr>
          <p:cNvGrpSpPr/>
          <p:nvPr/>
        </p:nvGrpSpPr>
        <p:grpSpPr>
          <a:xfrm>
            <a:off x="3270713" y="1323020"/>
            <a:ext cx="602457" cy="57150"/>
            <a:chOff x="10806101" y="5722143"/>
            <a:chExt cx="602457" cy="57150"/>
          </a:xfrm>
        </p:grpSpPr>
        <p:sp>
          <p:nvSpPr>
            <p:cNvPr id="88" name="Oval 87">
              <a:extLst>
                <a:ext uri="{FF2B5EF4-FFF2-40B4-BE49-F238E27FC236}">
                  <a16:creationId xmlns:a16="http://schemas.microsoft.com/office/drawing/2014/main" id="{D91E1AE0-DC70-4A5C-BE6B-E85978CC429D}"/>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FA237D51-10E1-325E-B584-DB3833DDF7BA}"/>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9AF08485-4BE9-F369-31D1-60186C1985BB}"/>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ACBB26EC-BA72-C03F-6AD1-D8DD5A266B8C}"/>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93">
            <a:extLst>
              <a:ext uri="{FF2B5EF4-FFF2-40B4-BE49-F238E27FC236}">
                <a16:creationId xmlns:a16="http://schemas.microsoft.com/office/drawing/2014/main" id="{E59F246C-12BA-9A8C-CD32-8EBC45528F81}"/>
              </a:ext>
            </a:extLst>
          </p:cNvPr>
          <p:cNvSpPr txBox="1"/>
          <p:nvPr/>
        </p:nvSpPr>
        <p:spPr>
          <a:xfrm>
            <a:off x="3212115" y="2428702"/>
            <a:ext cx="8725241" cy="2154436"/>
          </a:xfrm>
          <a:prstGeom prst="rect">
            <a:avLst/>
          </a:prstGeom>
          <a:noFill/>
        </p:spPr>
        <p:txBody>
          <a:bodyPr wrap="square" lIns="0" tIns="0" rIns="0" bIns="0" rtlCol="0">
            <a:spAutoFit/>
          </a:bodyPr>
          <a:lstStyle/>
          <a:p>
            <a:pPr marL="285750" indent="-285750" algn="just">
              <a:buFont typeface="Arial" panose="020B0604020202020204" pitchFamily="34" charset="0"/>
              <a:buChar char="•"/>
            </a:pPr>
            <a:r>
              <a:rPr lang="en-IN" sz="2800" dirty="0">
                <a:solidFill>
                  <a:schemeClr val="bg1"/>
                </a:solidFill>
              </a:rPr>
              <a:t>Cannot Share Video.</a:t>
            </a:r>
          </a:p>
          <a:p>
            <a:pPr marL="285750" indent="-285750" algn="just">
              <a:buFont typeface="Arial" panose="020B0604020202020204" pitchFamily="34" charset="0"/>
              <a:buChar char="•"/>
            </a:pPr>
            <a:r>
              <a:rPr lang="en-IN" sz="2800" dirty="0">
                <a:solidFill>
                  <a:schemeClr val="bg1"/>
                </a:solidFill>
              </a:rPr>
              <a:t>Cannot Download Video.</a:t>
            </a:r>
          </a:p>
          <a:p>
            <a:pPr marL="285750" indent="-285750" algn="just">
              <a:buFont typeface="Arial" panose="020B0604020202020204" pitchFamily="34" charset="0"/>
              <a:buChar char="•"/>
            </a:pPr>
            <a:r>
              <a:rPr lang="en-IN" sz="2800" dirty="0">
                <a:solidFill>
                  <a:schemeClr val="bg1"/>
                </a:solidFill>
              </a:rPr>
              <a:t>Add to Playlist</a:t>
            </a:r>
          </a:p>
          <a:p>
            <a:pPr marL="285750" indent="-285750" algn="just">
              <a:buFont typeface="Arial" panose="020B0604020202020204" pitchFamily="34" charset="0"/>
              <a:buChar char="•"/>
            </a:pPr>
            <a:r>
              <a:rPr lang="en-IN" sz="2800" dirty="0">
                <a:solidFill>
                  <a:schemeClr val="bg1"/>
                </a:solidFill>
              </a:rPr>
              <a:t>Watch Later</a:t>
            </a:r>
          </a:p>
          <a:p>
            <a:pPr marL="285750" indent="-285750" algn="just">
              <a:buFont typeface="Arial" panose="020B0604020202020204" pitchFamily="34" charset="0"/>
              <a:buChar char="•"/>
            </a:pPr>
            <a:r>
              <a:rPr lang="en-IN" sz="2800" dirty="0">
                <a:solidFill>
                  <a:schemeClr val="bg1"/>
                </a:solidFill>
              </a:rPr>
              <a:t>Excessive Internet Requirement</a:t>
            </a:r>
          </a:p>
        </p:txBody>
      </p:sp>
    </p:spTree>
    <p:extLst>
      <p:ext uri="{BB962C8B-B14F-4D97-AF65-F5344CB8AC3E}">
        <p14:creationId xmlns:p14="http://schemas.microsoft.com/office/powerpoint/2010/main" val="3636929651"/>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D515AD7-8B0D-4842-BCF5-2B9B5ADB17F2}"/>
              </a:ext>
            </a:extLst>
          </p:cNvPr>
          <p:cNvSpPr>
            <a:spLocks noGrp="1"/>
          </p:cNvSpPr>
          <p:nvPr>
            <p:ph type="ftr" sz="quarter" idx="11"/>
          </p:nvPr>
        </p:nvSpPr>
        <p:spPr/>
        <p:txBody>
          <a:bodyPr/>
          <a:lstStyle/>
          <a:p>
            <a:r>
              <a:rPr lang="en-US"/>
              <a:t>www.yourwebsite.com</a:t>
            </a:r>
          </a:p>
        </p:txBody>
      </p:sp>
      <p:sp>
        <p:nvSpPr>
          <p:cNvPr id="3" name="Rectangle 2">
            <a:extLst>
              <a:ext uri="{FF2B5EF4-FFF2-40B4-BE49-F238E27FC236}">
                <a16:creationId xmlns:a16="http://schemas.microsoft.com/office/drawing/2014/main" id="{E7A381BA-1AAC-435F-9C4F-FC1DCD7C4CB0}"/>
              </a:ext>
            </a:extLst>
          </p:cNvPr>
          <p:cNvSpPr/>
          <p:nvPr/>
        </p:nvSpPr>
        <p:spPr>
          <a:xfrm>
            <a:off x="-1" y="0"/>
            <a:ext cx="2842355" cy="6858000"/>
          </a:xfrm>
          <a:prstGeom prst="rect">
            <a:avLst/>
          </a:prstGeom>
          <a:gradFill>
            <a:gsLst>
              <a:gs pos="0">
                <a:srgbClr val="172041"/>
              </a:gs>
              <a:gs pos="100000">
                <a:srgbClr val="172041">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10A9FDB-C97C-44AB-83FD-49FCD3FCA489}"/>
              </a:ext>
            </a:extLst>
          </p:cNvPr>
          <p:cNvGrpSpPr/>
          <p:nvPr/>
        </p:nvGrpSpPr>
        <p:grpSpPr>
          <a:xfrm>
            <a:off x="376239" y="4558031"/>
            <a:ext cx="2466116" cy="768879"/>
            <a:chOff x="376239" y="1549789"/>
            <a:chExt cx="2466116" cy="768879"/>
          </a:xfrm>
        </p:grpSpPr>
        <p:sp>
          <p:nvSpPr>
            <p:cNvPr id="5" name="Rectangle: Top Corners Rounded 4">
              <a:extLst>
                <a:ext uri="{FF2B5EF4-FFF2-40B4-BE49-F238E27FC236}">
                  <a16:creationId xmlns:a16="http://schemas.microsoft.com/office/drawing/2014/main" id="{BB186993-92BD-4F4C-89D3-A38D386D2209}"/>
                </a:ext>
              </a:extLst>
            </p:cNvPr>
            <p:cNvSpPr/>
            <p:nvPr/>
          </p:nvSpPr>
          <p:spPr>
            <a:xfrm rot="16200000">
              <a:off x="1360019" y="702250"/>
              <a:ext cx="498555" cy="2466116"/>
            </a:xfrm>
            <a:prstGeom prst="round2SameRect">
              <a:avLst>
                <a:gd name="adj1" fmla="val 50000"/>
                <a:gd name="adj2" fmla="val 0"/>
              </a:avLst>
            </a:prstGeom>
            <a:solidFill>
              <a:srgbClr val="090E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5">
              <a:extLst>
                <a:ext uri="{FF2B5EF4-FFF2-40B4-BE49-F238E27FC236}">
                  <a16:creationId xmlns:a16="http://schemas.microsoft.com/office/drawing/2014/main" id="{351E7D59-3206-496A-9A33-AC0B9F32A91C}"/>
                </a:ext>
              </a:extLst>
            </p:cNvPr>
            <p:cNvSpPr>
              <a:spLocks/>
            </p:cNvSpPr>
            <p:nvPr/>
          </p:nvSpPr>
          <p:spPr bwMode="auto">
            <a:xfrm>
              <a:off x="2704030" y="1549789"/>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5">
              <a:extLst>
                <a:ext uri="{FF2B5EF4-FFF2-40B4-BE49-F238E27FC236}">
                  <a16:creationId xmlns:a16="http://schemas.microsoft.com/office/drawing/2014/main" id="{D1EA8D1C-BB44-4E38-95EC-BDE33EB0778E}"/>
                </a:ext>
              </a:extLst>
            </p:cNvPr>
            <p:cNvSpPr>
              <a:spLocks/>
            </p:cNvSpPr>
            <p:nvPr/>
          </p:nvSpPr>
          <p:spPr bwMode="auto">
            <a:xfrm flipV="1">
              <a:off x="2704030" y="2180820"/>
              <a:ext cx="138324" cy="137848"/>
            </a:xfrm>
            <a:custGeom>
              <a:avLst/>
              <a:gdLst>
                <a:gd name="T0" fmla="*/ 610 w 610"/>
                <a:gd name="T1" fmla="*/ 0 h 608"/>
                <a:gd name="T2" fmla="*/ 610 w 610"/>
                <a:gd name="T3" fmla="*/ 608 h 608"/>
                <a:gd name="T4" fmla="*/ 0 w 610"/>
                <a:gd name="T5" fmla="*/ 608 h 608"/>
                <a:gd name="T6" fmla="*/ 0 w 610"/>
                <a:gd name="T7" fmla="*/ 607 h 608"/>
                <a:gd name="T8" fmla="*/ 610 w 610"/>
                <a:gd name="T9" fmla="*/ 0 h 608"/>
              </a:gdLst>
              <a:ahLst/>
              <a:cxnLst>
                <a:cxn ang="0">
                  <a:pos x="T0" y="T1"/>
                </a:cxn>
                <a:cxn ang="0">
                  <a:pos x="T2" y="T3"/>
                </a:cxn>
                <a:cxn ang="0">
                  <a:pos x="T4" y="T5"/>
                </a:cxn>
                <a:cxn ang="0">
                  <a:pos x="T6" y="T7"/>
                </a:cxn>
                <a:cxn ang="0">
                  <a:pos x="T8" y="T9"/>
                </a:cxn>
              </a:cxnLst>
              <a:rect l="0" t="0" r="r" b="b"/>
              <a:pathLst>
                <a:path w="610" h="608">
                  <a:moveTo>
                    <a:pt x="610" y="0"/>
                  </a:moveTo>
                  <a:cubicBezTo>
                    <a:pt x="610" y="608"/>
                    <a:pt x="610" y="608"/>
                    <a:pt x="610" y="608"/>
                  </a:cubicBezTo>
                  <a:cubicBezTo>
                    <a:pt x="0" y="608"/>
                    <a:pt x="0" y="608"/>
                    <a:pt x="0" y="608"/>
                  </a:cubicBezTo>
                  <a:cubicBezTo>
                    <a:pt x="0" y="607"/>
                    <a:pt x="0" y="607"/>
                    <a:pt x="0" y="607"/>
                  </a:cubicBezTo>
                  <a:cubicBezTo>
                    <a:pt x="291" y="519"/>
                    <a:pt x="521" y="290"/>
                    <a:pt x="610" y="0"/>
                  </a:cubicBezTo>
                  <a:close/>
                </a:path>
              </a:pathLst>
            </a:custGeom>
            <a:solidFill>
              <a:srgbClr val="090E2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8" name="TextBox 7">
            <a:extLst>
              <a:ext uri="{FF2B5EF4-FFF2-40B4-BE49-F238E27FC236}">
                <a16:creationId xmlns:a16="http://schemas.microsoft.com/office/drawing/2014/main" id="{7D6C2E7D-1F8C-4248-AD6F-5C13E6A5801E}"/>
              </a:ext>
            </a:extLst>
          </p:cNvPr>
          <p:cNvSpPr txBox="1"/>
          <p:nvPr/>
        </p:nvSpPr>
        <p:spPr>
          <a:xfrm>
            <a:off x="706437" y="1305318"/>
            <a:ext cx="2112963" cy="215444"/>
          </a:xfrm>
          <a:prstGeom prst="rect">
            <a:avLst/>
          </a:prstGeom>
          <a:noFill/>
          <a:ln w="6350">
            <a:noFill/>
            <a:prstDash val="dash"/>
          </a:ln>
        </p:spPr>
        <p:txBody>
          <a:bodyPr wrap="square" lIns="0" tIns="0" rIns="0" bIns="0" rtlCol="0">
            <a:spAutoFit/>
          </a:bodyPr>
          <a:lstStyle/>
          <a:p>
            <a:r>
              <a:rPr lang="en-US" sz="1400" b="1" spc="600" dirty="0">
                <a:solidFill>
                  <a:schemeClr val="bg1"/>
                </a:solidFill>
                <a:latin typeface="+mj-lt"/>
              </a:rPr>
              <a:t>ACPLAY</a:t>
            </a:r>
          </a:p>
        </p:txBody>
      </p:sp>
      <p:grpSp>
        <p:nvGrpSpPr>
          <p:cNvPr id="9" name="Group 8">
            <a:extLst>
              <a:ext uri="{FF2B5EF4-FFF2-40B4-BE49-F238E27FC236}">
                <a16:creationId xmlns:a16="http://schemas.microsoft.com/office/drawing/2014/main" id="{517B8AE4-8476-4219-8C50-A1FA52D9F186}"/>
              </a:ext>
            </a:extLst>
          </p:cNvPr>
          <p:cNvGrpSpPr/>
          <p:nvPr/>
        </p:nvGrpSpPr>
        <p:grpSpPr>
          <a:xfrm>
            <a:off x="708060" y="2824781"/>
            <a:ext cx="2114882" cy="215444"/>
            <a:chOff x="668958" y="2550768"/>
            <a:chExt cx="2114882" cy="215444"/>
          </a:xfrm>
        </p:grpSpPr>
        <p:grpSp>
          <p:nvGrpSpPr>
            <p:cNvPr id="10" name="Group 9">
              <a:extLst>
                <a:ext uri="{FF2B5EF4-FFF2-40B4-BE49-F238E27FC236}">
                  <a16:creationId xmlns:a16="http://schemas.microsoft.com/office/drawing/2014/main" id="{01263F3F-1C69-4A13-83FF-8AD7860A70FE}"/>
                </a:ext>
              </a:extLst>
            </p:cNvPr>
            <p:cNvGrpSpPr/>
            <p:nvPr/>
          </p:nvGrpSpPr>
          <p:grpSpPr>
            <a:xfrm>
              <a:off x="668958" y="2560871"/>
              <a:ext cx="211507" cy="195238"/>
              <a:chOff x="519113" y="1628775"/>
              <a:chExt cx="371475" cy="342900"/>
            </a:xfrm>
            <a:gradFill>
              <a:gsLst>
                <a:gs pos="0">
                  <a:schemeClr val="accent2"/>
                </a:gs>
                <a:gs pos="100000">
                  <a:schemeClr val="accent1"/>
                </a:gs>
              </a:gsLst>
              <a:lin ang="2700000" scaled="0"/>
            </a:gradFill>
          </p:grpSpPr>
          <p:sp>
            <p:nvSpPr>
              <p:cNvPr id="12" name="Freeform 28">
                <a:extLst>
                  <a:ext uri="{FF2B5EF4-FFF2-40B4-BE49-F238E27FC236}">
                    <a16:creationId xmlns:a16="http://schemas.microsoft.com/office/drawing/2014/main" id="{601FD33A-FFD5-455E-8AE7-C0FD3740DC2A}"/>
                  </a:ext>
                </a:extLst>
              </p:cNvPr>
              <p:cNvSpPr>
                <a:spLocks noEditPoints="1"/>
              </p:cNvSpPr>
              <p:nvPr/>
            </p:nvSpPr>
            <p:spPr bwMode="auto">
              <a:xfrm>
                <a:off x="519113" y="1736725"/>
                <a:ext cx="371475" cy="234950"/>
              </a:xfrm>
              <a:custGeom>
                <a:avLst/>
                <a:gdLst>
                  <a:gd name="T0" fmla="*/ 88 w 96"/>
                  <a:gd name="T1" fmla="*/ 60 h 60"/>
                  <a:gd name="T2" fmla="*/ 8 w 96"/>
                  <a:gd name="T3" fmla="*/ 60 h 60"/>
                  <a:gd name="T4" fmla="*/ 0 w 96"/>
                  <a:gd name="T5" fmla="*/ 52 h 60"/>
                  <a:gd name="T6" fmla="*/ 0 w 96"/>
                  <a:gd name="T7" fmla="*/ 2 h 60"/>
                  <a:gd name="T8" fmla="*/ 2 w 96"/>
                  <a:gd name="T9" fmla="*/ 0 h 60"/>
                  <a:gd name="T10" fmla="*/ 94 w 96"/>
                  <a:gd name="T11" fmla="*/ 0 h 60"/>
                  <a:gd name="T12" fmla="*/ 96 w 96"/>
                  <a:gd name="T13" fmla="*/ 2 h 60"/>
                  <a:gd name="T14" fmla="*/ 96 w 96"/>
                  <a:gd name="T15" fmla="*/ 52 h 60"/>
                  <a:gd name="T16" fmla="*/ 88 w 96"/>
                  <a:gd name="T17" fmla="*/ 60 h 60"/>
                  <a:gd name="T18" fmla="*/ 4 w 96"/>
                  <a:gd name="T19" fmla="*/ 4 h 60"/>
                  <a:gd name="T20" fmla="*/ 4 w 96"/>
                  <a:gd name="T21" fmla="*/ 52 h 60"/>
                  <a:gd name="T22" fmla="*/ 8 w 96"/>
                  <a:gd name="T23" fmla="*/ 56 h 60"/>
                  <a:gd name="T24" fmla="*/ 88 w 96"/>
                  <a:gd name="T25" fmla="*/ 56 h 60"/>
                  <a:gd name="T26" fmla="*/ 92 w 96"/>
                  <a:gd name="T27" fmla="*/ 52 h 60"/>
                  <a:gd name="T28" fmla="*/ 92 w 96"/>
                  <a:gd name="T29" fmla="*/ 4 h 60"/>
                  <a:gd name="T30" fmla="*/ 4 w 96"/>
                  <a:gd name="T31"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60">
                    <a:moveTo>
                      <a:pt x="88" y="60"/>
                    </a:moveTo>
                    <a:cubicBezTo>
                      <a:pt x="8" y="60"/>
                      <a:pt x="8" y="60"/>
                      <a:pt x="8" y="60"/>
                    </a:cubicBezTo>
                    <a:cubicBezTo>
                      <a:pt x="3" y="60"/>
                      <a:pt x="0" y="57"/>
                      <a:pt x="0" y="52"/>
                    </a:cubicBezTo>
                    <a:cubicBezTo>
                      <a:pt x="0" y="2"/>
                      <a:pt x="0" y="2"/>
                      <a:pt x="0" y="2"/>
                    </a:cubicBezTo>
                    <a:cubicBezTo>
                      <a:pt x="0" y="1"/>
                      <a:pt x="1" y="0"/>
                      <a:pt x="2" y="0"/>
                    </a:cubicBezTo>
                    <a:cubicBezTo>
                      <a:pt x="94" y="0"/>
                      <a:pt x="94" y="0"/>
                      <a:pt x="94" y="0"/>
                    </a:cubicBezTo>
                    <a:cubicBezTo>
                      <a:pt x="95" y="0"/>
                      <a:pt x="96" y="1"/>
                      <a:pt x="96" y="2"/>
                    </a:cubicBezTo>
                    <a:cubicBezTo>
                      <a:pt x="96" y="52"/>
                      <a:pt x="96" y="52"/>
                      <a:pt x="96" y="52"/>
                    </a:cubicBezTo>
                    <a:cubicBezTo>
                      <a:pt x="96" y="57"/>
                      <a:pt x="93" y="60"/>
                      <a:pt x="88" y="60"/>
                    </a:cubicBezTo>
                    <a:close/>
                    <a:moveTo>
                      <a:pt x="4" y="4"/>
                    </a:moveTo>
                    <a:cubicBezTo>
                      <a:pt x="4" y="52"/>
                      <a:pt x="4" y="52"/>
                      <a:pt x="4" y="52"/>
                    </a:cubicBezTo>
                    <a:cubicBezTo>
                      <a:pt x="4" y="54"/>
                      <a:pt x="6" y="56"/>
                      <a:pt x="8" y="56"/>
                    </a:cubicBezTo>
                    <a:cubicBezTo>
                      <a:pt x="88" y="56"/>
                      <a:pt x="88" y="56"/>
                      <a:pt x="88" y="56"/>
                    </a:cubicBezTo>
                    <a:cubicBezTo>
                      <a:pt x="90" y="56"/>
                      <a:pt x="92" y="54"/>
                      <a:pt x="92" y="52"/>
                    </a:cubicBezTo>
                    <a:cubicBezTo>
                      <a:pt x="92" y="4"/>
                      <a:pt x="92" y="4"/>
                      <a:pt x="92" y="4"/>
                    </a:cubicBezTo>
                    <a:lnTo>
                      <a:pt x="4"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3" name="Freeform 29">
                <a:extLst>
                  <a:ext uri="{FF2B5EF4-FFF2-40B4-BE49-F238E27FC236}">
                    <a16:creationId xmlns:a16="http://schemas.microsoft.com/office/drawing/2014/main" id="{62FC8E8F-C139-459F-9C0E-B4324923381D}"/>
                  </a:ext>
                </a:extLst>
              </p:cNvPr>
              <p:cNvSpPr>
                <a:spLocks noEditPoints="1"/>
              </p:cNvSpPr>
              <p:nvPr/>
            </p:nvSpPr>
            <p:spPr bwMode="auto">
              <a:xfrm>
                <a:off x="642938" y="1784350"/>
                <a:ext cx="139700" cy="139700"/>
              </a:xfrm>
              <a:custGeom>
                <a:avLst/>
                <a:gdLst>
                  <a:gd name="T0" fmla="*/ 2 w 36"/>
                  <a:gd name="T1" fmla="*/ 36 h 36"/>
                  <a:gd name="T2" fmla="*/ 1 w 36"/>
                  <a:gd name="T3" fmla="*/ 36 h 36"/>
                  <a:gd name="T4" fmla="*/ 0 w 36"/>
                  <a:gd name="T5" fmla="*/ 34 h 36"/>
                  <a:gd name="T6" fmla="*/ 0 w 36"/>
                  <a:gd name="T7" fmla="*/ 2 h 36"/>
                  <a:gd name="T8" fmla="*/ 1 w 36"/>
                  <a:gd name="T9" fmla="*/ 0 h 36"/>
                  <a:gd name="T10" fmla="*/ 3 w 36"/>
                  <a:gd name="T11" fmla="*/ 0 h 36"/>
                  <a:gd name="T12" fmla="*/ 35 w 36"/>
                  <a:gd name="T13" fmla="*/ 16 h 36"/>
                  <a:gd name="T14" fmla="*/ 36 w 36"/>
                  <a:gd name="T15" fmla="*/ 18 h 36"/>
                  <a:gd name="T16" fmla="*/ 35 w 36"/>
                  <a:gd name="T17" fmla="*/ 20 h 36"/>
                  <a:gd name="T18" fmla="*/ 3 w 36"/>
                  <a:gd name="T19" fmla="*/ 36 h 36"/>
                  <a:gd name="T20" fmla="*/ 2 w 36"/>
                  <a:gd name="T21" fmla="*/ 36 h 36"/>
                  <a:gd name="T22" fmla="*/ 4 w 36"/>
                  <a:gd name="T23" fmla="*/ 5 h 36"/>
                  <a:gd name="T24" fmla="*/ 4 w 36"/>
                  <a:gd name="T25" fmla="*/ 31 h 36"/>
                  <a:gd name="T26" fmla="*/ 30 w 36"/>
                  <a:gd name="T27" fmla="*/ 18 h 36"/>
                  <a:gd name="T28" fmla="*/ 4 w 36"/>
                  <a:gd name="T2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6">
                    <a:moveTo>
                      <a:pt x="2" y="36"/>
                    </a:moveTo>
                    <a:cubicBezTo>
                      <a:pt x="2" y="36"/>
                      <a:pt x="1" y="36"/>
                      <a:pt x="1" y="36"/>
                    </a:cubicBezTo>
                    <a:cubicBezTo>
                      <a:pt x="0" y="35"/>
                      <a:pt x="0" y="35"/>
                      <a:pt x="0" y="34"/>
                    </a:cubicBezTo>
                    <a:cubicBezTo>
                      <a:pt x="0" y="2"/>
                      <a:pt x="0" y="2"/>
                      <a:pt x="0" y="2"/>
                    </a:cubicBezTo>
                    <a:cubicBezTo>
                      <a:pt x="0" y="1"/>
                      <a:pt x="0" y="1"/>
                      <a:pt x="1" y="0"/>
                    </a:cubicBezTo>
                    <a:cubicBezTo>
                      <a:pt x="2" y="0"/>
                      <a:pt x="2" y="0"/>
                      <a:pt x="3" y="0"/>
                    </a:cubicBezTo>
                    <a:cubicBezTo>
                      <a:pt x="35" y="16"/>
                      <a:pt x="35" y="16"/>
                      <a:pt x="35" y="16"/>
                    </a:cubicBezTo>
                    <a:cubicBezTo>
                      <a:pt x="36" y="17"/>
                      <a:pt x="36" y="17"/>
                      <a:pt x="36" y="18"/>
                    </a:cubicBezTo>
                    <a:cubicBezTo>
                      <a:pt x="36" y="19"/>
                      <a:pt x="36" y="19"/>
                      <a:pt x="35" y="20"/>
                    </a:cubicBezTo>
                    <a:cubicBezTo>
                      <a:pt x="3" y="36"/>
                      <a:pt x="3" y="36"/>
                      <a:pt x="3" y="36"/>
                    </a:cubicBezTo>
                    <a:cubicBezTo>
                      <a:pt x="3" y="36"/>
                      <a:pt x="2" y="36"/>
                      <a:pt x="2" y="36"/>
                    </a:cubicBezTo>
                    <a:close/>
                    <a:moveTo>
                      <a:pt x="4" y="5"/>
                    </a:moveTo>
                    <a:cubicBezTo>
                      <a:pt x="4" y="31"/>
                      <a:pt x="4" y="31"/>
                      <a:pt x="4" y="31"/>
                    </a:cubicBezTo>
                    <a:cubicBezTo>
                      <a:pt x="30" y="18"/>
                      <a:pt x="30" y="18"/>
                      <a:pt x="30" y="18"/>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4" name="Freeform 30">
                <a:extLst>
                  <a:ext uri="{FF2B5EF4-FFF2-40B4-BE49-F238E27FC236}">
                    <a16:creationId xmlns:a16="http://schemas.microsoft.com/office/drawing/2014/main" id="{1B0EA671-3B81-468A-8293-30B36754B41E}"/>
                  </a:ext>
                </a:extLst>
              </p:cNvPr>
              <p:cNvSpPr>
                <a:spLocks noEditPoints="1"/>
              </p:cNvSpPr>
              <p:nvPr/>
            </p:nvSpPr>
            <p:spPr bwMode="auto">
              <a:xfrm>
                <a:off x="519113" y="1628775"/>
                <a:ext cx="371475" cy="92075"/>
              </a:xfrm>
              <a:custGeom>
                <a:avLst/>
                <a:gdLst>
                  <a:gd name="T0" fmla="*/ 94 w 96"/>
                  <a:gd name="T1" fmla="*/ 24 h 24"/>
                  <a:gd name="T2" fmla="*/ 2 w 96"/>
                  <a:gd name="T3" fmla="*/ 24 h 24"/>
                  <a:gd name="T4" fmla="*/ 0 w 96"/>
                  <a:gd name="T5" fmla="*/ 22 h 24"/>
                  <a:gd name="T6" fmla="*/ 0 w 96"/>
                  <a:gd name="T7" fmla="*/ 6 h 24"/>
                  <a:gd name="T8" fmla="*/ 6 w 96"/>
                  <a:gd name="T9" fmla="*/ 0 h 24"/>
                  <a:gd name="T10" fmla="*/ 90 w 96"/>
                  <a:gd name="T11" fmla="*/ 0 h 24"/>
                  <a:gd name="T12" fmla="*/ 96 w 96"/>
                  <a:gd name="T13" fmla="*/ 6 h 24"/>
                  <a:gd name="T14" fmla="*/ 96 w 96"/>
                  <a:gd name="T15" fmla="*/ 22 h 24"/>
                  <a:gd name="T16" fmla="*/ 94 w 96"/>
                  <a:gd name="T17" fmla="*/ 24 h 24"/>
                  <a:gd name="T18" fmla="*/ 4 w 96"/>
                  <a:gd name="T19" fmla="*/ 20 h 24"/>
                  <a:gd name="T20" fmla="*/ 92 w 96"/>
                  <a:gd name="T21" fmla="*/ 20 h 24"/>
                  <a:gd name="T22" fmla="*/ 92 w 96"/>
                  <a:gd name="T23" fmla="*/ 6 h 24"/>
                  <a:gd name="T24" fmla="*/ 90 w 96"/>
                  <a:gd name="T25" fmla="*/ 4 h 24"/>
                  <a:gd name="T26" fmla="*/ 6 w 96"/>
                  <a:gd name="T27" fmla="*/ 4 h 24"/>
                  <a:gd name="T28" fmla="*/ 4 w 96"/>
                  <a:gd name="T29" fmla="*/ 6 h 24"/>
                  <a:gd name="T30" fmla="*/ 4 w 96"/>
                  <a:gd name="T3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24">
                    <a:moveTo>
                      <a:pt x="94" y="24"/>
                    </a:moveTo>
                    <a:cubicBezTo>
                      <a:pt x="2" y="24"/>
                      <a:pt x="2" y="24"/>
                      <a:pt x="2" y="24"/>
                    </a:cubicBezTo>
                    <a:cubicBezTo>
                      <a:pt x="1" y="24"/>
                      <a:pt x="0" y="23"/>
                      <a:pt x="0" y="22"/>
                    </a:cubicBezTo>
                    <a:cubicBezTo>
                      <a:pt x="0" y="6"/>
                      <a:pt x="0" y="6"/>
                      <a:pt x="0" y="6"/>
                    </a:cubicBezTo>
                    <a:cubicBezTo>
                      <a:pt x="0" y="3"/>
                      <a:pt x="3" y="0"/>
                      <a:pt x="6" y="0"/>
                    </a:cubicBezTo>
                    <a:cubicBezTo>
                      <a:pt x="90" y="0"/>
                      <a:pt x="90" y="0"/>
                      <a:pt x="90" y="0"/>
                    </a:cubicBezTo>
                    <a:cubicBezTo>
                      <a:pt x="93" y="0"/>
                      <a:pt x="96" y="3"/>
                      <a:pt x="96" y="6"/>
                    </a:cubicBezTo>
                    <a:cubicBezTo>
                      <a:pt x="96" y="22"/>
                      <a:pt x="96" y="22"/>
                      <a:pt x="96" y="22"/>
                    </a:cubicBezTo>
                    <a:cubicBezTo>
                      <a:pt x="96" y="23"/>
                      <a:pt x="95" y="24"/>
                      <a:pt x="94" y="24"/>
                    </a:cubicBezTo>
                    <a:close/>
                    <a:moveTo>
                      <a:pt x="4" y="20"/>
                    </a:moveTo>
                    <a:cubicBezTo>
                      <a:pt x="92" y="20"/>
                      <a:pt x="92" y="20"/>
                      <a:pt x="92" y="20"/>
                    </a:cubicBezTo>
                    <a:cubicBezTo>
                      <a:pt x="92" y="6"/>
                      <a:pt x="92" y="6"/>
                      <a:pt x="92" y="6"/>
                    </a:cubicBezTo>
                    <a:cubicBezTo>
                      <a:pt x="92" y="5"/>
                      <a:pt x="91" y="4"/>
                      <a:pt x="90" y="4"/>
                    </a:cubicBezTo>
                    <a:cubicBezTo>
                      <a:pt x="6" y="4"/>
                      <a:pt x="6" y="4"/>
                      <a:pt x="6" y="4"/>
                    </a:cubicBezTo>
                    <a:cubicBezTo>
                      <a:pt x="5" y="4"/>
                      <a:pt x="4" y="5"/>
                      <a:pt x="4" y="6"/>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5" name="Freeform 31">
                <a:extLst>
                  <a:ext uri="{FF2B5EF4-FFF2-40B4-BE49-F238E27FC236}">
                    <a16:creationId xmlns:a16="http://schemas.microsoft.com/office/drawing/2014/main" id="{7EBDB09D-1B24-44F0-94B5-59EEA2444859}"/>
                  </a:ext>
                </a:extLst>
              </p:cNvPr>
              <p:cNvSpPr>
                <a:spLocks/>
              </p:cNvSpPr>
              <p:nvPr/>
            </p:nvSpPr>
            <p:spPr bwMode="auto">
              <a:xfrm>
                <a:off x="522288" y="1631950"/>
                <a:ext cx="77788" cy="77787"/>
              </a:xfrm>
              <a:custGeom>
                <a:avLst/>
                <a:gdLst>
                  <a:gd name="T0" fmla="*/ 5 w 49"/>
                  <a:gd name="T1" fmla="*/ 49 h 49"/>
                  <a:gd name="T2" fmla="*/ 0 w 49"/>
                  <a:gd name="T3" fmla="*/ 44 h 49"/>
                  <a:gd name="T4" fmla="*/ 44 w 49"/>
                  <a:gd name="T5" fmla="*/ 0 h 49"/>
                  <a:gd name="T6" fmla="*/ 49 w 49"/>
                  <a:gd name="T7" fmla="*/ 5 h 49"/>
                  <a:gd name="T8" fmla="*/ 5 w 49"/>
                  <a:gd name="T9" fmla="*/ 49 h 49"/>
                </a:gdLst>
                <a:ahLst/>
                <a:cxnLst>
                  <a:cxn ang="0">
                    <a:pos x="T0" y="T1"/>
                  </a:cxn>
                  <a:cxn ang="0">
                    <a:pos x="T2" y="T3"/>
                  </a:cxn>
                  <a:cxn ang="0">
                    <a:pos x="T4" y="T5"/>
                  </a:cxn>
                  <a:cxn ang="0">
                    <a:pos x="T6" y="T7"/>
                  </a:cxn>
                  <a:cxn ang="0">
                    <a:pos x="T8" y="T9"/>
                  </a:cxn>
                </a:cxnLst>
                <a:rect l="0" t="0" r="r" b="b"/>
                <a:pathLst>
                  <a:path w="49" h="49">
                    <a:moveTo>
                      <a:pt x="5" y="49"/>
                    </a:moveTo>
                    <a:lnTo>
                      <a:pt x="0" y="44"/>
                    </a:lnTo>
                    <a:lnTo>
                      <a:pt x="44" y="0"/>
                    </a:lnTo>
                    <a:lnTo>
                      <a:pt x="49" y="5"/>
                    </a:lnTo>
                    <a:lnTo>
                      <a:pt x="5"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6" name="Freeform 32">
                <a:extLst>
                  <a:ext uri="{FF2B5EF4-FFF2-40B4-BE49-F238E27FC236}">
                    <a16:creationId xmlns:a16="http://schemas.microsoft.com/office/drawing/2014/main" id="{1FFD4056-5735-44D4-9B03-855793507922}"/>
                  </a:ext>
                </a:extLst>
              </p:cNvPr>
              <p:cNvSpPr>
                <a:spLocks/>
              </p:cNvSpPr>
              <p:nvPr/>
            </p:nvSpPr>
            <p:spPr bwMode="auto">
              <a:xfrm>
                <a:off x="569913"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7" name="Freeform 33">
                <a:extLst>
                  <a:ext uri="{FF2B5EF4-FFF2-40B4-BE49-F238E27FC236}">
                    <a16:creationId xmlns:a16="http://schemas.microsoft.com/office/drawing/2014/main" id="{CB646533-40AB-41B0-BE5B-F74F8107F055}"/>
                  </a:ext>
                </a:extLst>
              </p:cNvPr>
              <p:cNvSpPr>
                <a:spLocks/>
              </p:cNvSpPr>
              <p:nvPr/>
            </p:nvSpPr>
            <p:spPr bwMode="auto">
              <a:xfrm>
                <a:off x="631826"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8" name="Freeform 34">
                <a:extLst>
                  <a:ext uri="{FF2B5EF4-FFF2-40B4-BE49-F238E27FC236}">
                    <a16:creationId xmlns:a16="http://schemas.microsoft.com/office/drawing/2014/main" id="{36F96247-AAD2-4256-883A-4E13BC3F8CD4}"/>
                  </a:ext>
                </a:extLst>
              </p:cNvPr>
              <p:cNvSpPr>
                <a:spLocks/>
              </p:cNvSpPr>
              <p:nvPr/>
            </p:nvSpPr>
            <p:spPr bwMode="auto">
              <a:xfrm>
                <a:off x="693738"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19" name="Freeform 35">
                <a:extLst>
                  <a:ext uri="{FF2B5EF4-FFF2-40B4-BE49-F238E27FC236}">
                    <a16:creationId xmlns:a16="http://schemas.microsoft.com/office/drawing/2014/main" id="{2113D348-E504-4060-A437-BDBC8A5D176C}"/>
                  </a:ext>
                </a:extLst>
              </p:cNvPr>
              <p:cNvSpPr>
                <a:spLocks/>
              </p:cNvSpPr>
              <p:nvPr/>
            </p:nvSpPr>
            <p:spPr bwMode="auto">
              <a:xfrm>
                <a:off x="755651" y="1631950"/>
                <a:ext cx="84138" cy="85725"/>
              </a:xfrm>
              <a:custGeom>
                <a:avLst/>
                <a:gdLst>
                  <a:gd name="T0" fmla="*/ 5 w 53"/>
                  <a:gd name="T1" fmla="*/ 54 h 54"/>
                  <a:gd name="T2" fmla="*/ 0 w 53"/>
                  <a:gd name="T3" fmla="*/ 49 h 54"/>
                  <a:gd name="T4" fmla="*/ 48 w 53"/>
                  <a:gd name="T5" fmla="*/ 0 h 54"/>
                  <a:gd name="T6" fmla="*/ 53 w 53"/>
                  <a:gd name="T7" fmla="*/ 5 h 54"/>
                  <a:gd name="T8" fmla="*/ 5 w 53"/>
                  <a:gd name="T9" fmla="*/ 54 h 54"/>
                </a:gdLst>
                <a:ahLst/>
                <a:cxnLst>
                  <a:cxn ang="0">
                    <a:pos x="T0" y="T1"/>
                  </a:cxn>
                  <a:cxn ang="0">
                    <a:pos x="T2" y="T3"/>
                  </a:cxn>
                  <a:cxn ang="0">
                    <a:pos x="T4" y="T5"/>
                  </a:cxn>
                  <a:cxn ang="0">
                    <a:pos x="T6" y="T7"/>
                  </a:cxn>
                  <a:cxn ang="0">
                    <a:pos x="T8" y="T9"/>
                  </a:cxn>
                </a:cxnLst>
                <a:rect l="0" t="0" r="r" b="b"/>
                <a:pathLst>
                  <a:path w="53" h="54">
                    <a:moveTo>
                      <a:pt x="5" y="54"/>
                    </a:moveTo>
                    <a:lnTo>
                      <a:pt x="0" y="49"/>
                    </a:lnTo>
                    <a:lnTo>
                      <a:pt x="48" y="0"/>
                    </a:lnTo>
                    <a:lnTo>
                      <a:pt x="53" y="5"/>
                    </a:lnTo>
                    <a:lnTo>
                      <a:pt x="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sp>
            <p:nvSpPr>
              <p:cNvPr id="20" name="Freeform 36">
                <a:extLst>
                  <a:ext uri="{FF2B5EF4-FFF2-40B4-BE49-F238E27FC236}">
                    <a16:creationId xmlns:a16="http://schemas.microsoft.com/office/drawing/2014/main" id="{6B25A6A5-6E48-4D49-8FE2-1AADE5275F24}"/>
                  </a:ext>
                </a:extLst>
              </p:cNvPr>
              <p:cNvSpPr>
                <a:spLocks/>
              </p:cNvSpPr>
              <p:nvPr/>
            </p:nvSpPr>
            <p:spPr bwMode="auto">
              <a:xfrm>
                <a:off x="817563" y="1647825"/>
                <a:ext cx="69850" cy="69850"/>
              </a:xfrm>
              <a:custGeom>
                <a:avLst/>
                <a:gdLst>
                  <a:gd name="T0" fmla="*/ 5 w 44"/>
                  <a:gd name="T1" fmla="*/ 44 h 44"/>
                  <a:gd name="T2" fmla="*/ 0 w 44"/>
                  <a:gd name="T3" fmla="*/ 39 h 44"/>
                  <a:gd name="T4" fmla="*/ 39 w 44"/>
                  <a:gd name="T5" fmla="*/ 0 h 44"/>
                  <a:gd name="T6" fmla="*/ 44 w 44"/>
                  <a:gd name="T7" fmla="*/ 5 h 44"/>
                  <a:gd name="T8" fmla="*/ 5 w 44"/>
                  <a:gd name="T9" fmla="*/ 44 h 44"/>
                </a:gdLst>
                <a:ahLst/>
                <a:cxnLst>
                  <a:cxn ang="0">
                    <a:pos x="T0" y="T1"/>
                  </a:cxn>
                  <a:cxn ang="0">
                    <a:pos x="T2" y="T3"/>
                  </a:cxn>
                  <a:cxn ang="0">
                    <a:pos x="T4" y="T5"/>
                  </a:cxn>
                  <a:cxn ang="0">
                    <a:pos x="T6" y="T7"/>
                  </a:cxn>
                  <a:cxn ang="0">
                    <a:pos x="T8" y="T9"/>
                  </a:cxn>
                </a:cxnLst>
                <a:rect l="0" t="0" r="r" b="b"/>
                <a:pathLst>
                  <a:path w="44" h="44">
                    <a:moveTo>
                      <a:pt x="5" y="44"/>
                    </a:moveTo>
                    <a:lnTo>
                      <a:pt x="0" y="39"/>
                    </a:lnTo>
                    <a:lnTo>
                      <a:pt x="39" y="0"/>
                    </a:lnTo>
                    <a:lnTo>
                      <a:pt x="44" y="5"/>
                    </a:lnTo>
                    <a:lnTo>
                      <a:pt x="5"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endParaRPr lang="en-US"/>
              </a:p>
            </p:txBody>
          </p:sp>
        </p:grpSp>
        <p:sp>
          <p:nvSpPr>
            <p:cNvPr id="11" name="TextBox 10">
              <a:extLst>
                <a:ext uri="{FF2B5EF4-FFF2-40B4-BE49-F238E27FC236}">
                  <a16:creationId xmlns:a16="http://schemas.microsoft.com/office/drawing/2014/main" id="{40234DF3-3465-4598-B977-A7999B3FA324}"/>
                </a:ext>
              </a:extLst>
            </p:cNvPr>
            <p:cNvSpPr txBox="1"/>
            <p:nvPr/>
          </p:nvSpPr>
          <p:spPr>
            <a:xfrm>
              <a:off x="1022550" y="255076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video</a:t>
              </a:r>
            </a:p>
          </p:txBody>
        </p:sp>
      </p:grpSp>
      <p:grpSp>
        <p:nvGrpSpPr>
          <p:cNvPr id="21" name="Group 20">
            <a:extLst>
              <a:ext uri="{FF2B5EF4-FFF2-40B4-BE49-F238E27FC236}">
                <a16:creationId xmlns:a16="http://schemas.microsoft.com/office/drawing/2014/main" id="{C126A58F-2DBC-4C66-83AA-F39F15723BCE}"/>
              </a:ext>
            </a:extLst>
          </p:cNvPr>
          <p:cNvGrpSpPr/>
          <p:nvPr/>
        </p:nvGrpSpPr>
        <p:grpSpPr>
          <a:xfrm>
            <a:off x="712293" y="1819797"/>
            <a:ext cx="2110649" cy="215444"/>
            <a:chOff x="673191" y="1583558"/>
            <a:chExt cx="2110649" cy="215444"/>
          </a:xfrm>
        </p:grpSpPr>
        <p:sp>
          <p:nvSpPr>
            <p:cNvPr id="22" name="TextBox 21">
              <a:extLst>
                <a:ext uri="{FF2B5EF4-FFF2-40B4-BE49-F238E27FC236}">
                  <a16:creationId xmlns:a16="http://schemas.microsoft.com/office/drawing/2014/main" id="{1C482AB7-5897-4920-B874-811B6773A176}"/>
                </a:ext>
              </a:extLst>
            </p:cNvPr>
            <p:cNvSpPr txBox="1"/>
            <p:nvPr/>
          </p:nvSpPr>
          <p:spPr>
            <a:xfrm>
              <a:off x="1022550" y="1583558"/>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Home</a:t>
              </a:r>
            </a:p>
          </p:txBody>
        </p:sp>
        <p:grpSp>
          <p:nvGrpSpPr>
            <p:cNvPr id="23" name="Group 22">
              <a:extLst>
                <a:ext uri="{FF2B5EF4-FFF2-40B4-BE49-F238E27FC236}">
                  <a16:creationId xmlns:a16="http://schemas.microsoft.com/office/drawing/2014/main" id="{C0ED350D-ABA2-4D40-A582-34C8AF97AF46}"/>
                </a:ext>
              </a:extLst>
            </p:cNvPr>
            <p:cNvGrpSpPr>
              <a:grpSpLocks noChangeAspect="1"/>
            </p:cNvGrpSpPr>
            <p:nvPr/>
          </p:nvGrpSpPr>
          <p:grpSpPr>
            <a:xfrm>
              <a:off x="673191" y="1593661"/>
              <a:ext cx="203040" cy="194400"/>
              <a:chOff x="-638175" y="3963988"/>
              <a:chExt cx="373062" cy="357187"/>
            </a:xfrm>
            <a:gradFill>
              <a:gsLst>
                <a:gs pos="0">
                  <a:schemeClr val="accent2"/>
                </a:gs>
                <a:gs pos="100000">
                  <a:schemeClr val="accent1"/>
                </a:gs>
              </a:gsLst>
              <a:lin ang="2700000" scaled="0"/>
            </a:gradFill>
          </p:grpSpPr>
          <p:sp>
            <p:nvSpPr>
              <p:cNvPr id="24" name="Freeform 40">
                <a:extLst>
                  <a:ext uri="{FF2B5EF4-FFF2-40B4-BE49-F238E27FC236}">
                    <a16:creationId xmlns:a16="http://schemas.microsoft.com/office/drawing/2014/main" id="{19729545-CA8E-4834-A212-677CEEA99B29}"/>
                  </a:ext>
                </a:extLst>
              </p:cNvPr>
              <p:cNvSpPr>
                <a:spLocks/>
              </p:cNvSpPr>
              <p:nvPr/>
            </p:nvSpPr>
            <p:spPr bwMode="auto">
              <a:xfrm>
                <a:off x="-592138" y="4149725"/>
                <a:ext cx="280987" cy="171450"/>
              </a:xfrm>
              <a:custGeom>
                <a:avLst/>
                <a:gdLst>
                  <a:gd name="T0" fmla="*/ 70 w 72"/>
                  <a:gd name="T1" fmla="*/ 44 h 44"/>
                  <a:gd name="T2" fmla="*/ 46 w 72"/>
                  <a:gd name="T3" fmla="*/ 44 h 44"/>
                  <a:gd name="T4" fmla="*/ 44 w 72"/>
                  <a:gd name="T5" fmla="*/ 42 h 44"/>
                  <a:gd name="T6" fmla="*/ 44 w 72"/>
                  <a:gd name="T7" fmla="*/ 16 h 44"/>
                  <a:gd name="T8" fmla="*/ 28 w 72"/>
                  <a:gd name="T9" fmla="*/ 16 h 44"/>
                  <a:gd name="T10" fmla="*/ 28 w 72"/>
                  <a:gd name="T11" fmla="*/ 42 h 44"/>
                  <a:gd name="T12" fmla="*/ 26 w 72"/>
                  <a:gd name="T13" fmla="*/ 44 h 44"/>
                  <a:gd name="T14" fmla="*/ 2 w 72"/>
                  <a:gd name="T15" fmla="*/ 44 h 44"/>
                  <a:gd name="T16" fmla="*/ 0 w 72"/>
                  <a:gd name="T17" fmla="*/ 42 h 44"/>
                  <a:gd name="T18" fmla="*/ 0 w 72"/>
                  <a:gd name="T19" fmla="*/ 2 h 44"/>
                  <a:gd name="T20" fmla="*/ 2 w 72"/>
                  <a:gd name="T21" fmla="*/ 0 h 44"/>
                  <a:gd name="T22" fmla="*/ 4 w 72"/>
                  <a:gd name="T23" fmla="*/ 2 h 44"/>
                  <a:gd name="T24" fmla="*/ 4 w 72"/>
                  <a:gd name="T25" fmla="*/ 40 h 44"/>
                  <a:gd name="T26" fmla="*/ 24 w 72"/>
                  <a:gd name="T27" fmla="*/ 40 h 44"/>
                  <a:gd name="T28" fmla="*/ 24 w 72"/>
                  <a:gd name="T29" fmla="*/ 14 h 44"/>
                  <a:gd name="T30" fmla="*/ 26 w 72"/>
                  <a:gd name="T31" fmla="*/ 12 h 44"/>
                  <a:gd name="T32" fmla="*/ 46 w 72"/>
                  <a:gd name="T33" fmla="*/ 12 h 44"/>
                  <a:gd name="T34" fmla="*/ 48 w 72"/>
                  <a:gd name="T35" fmla="*/ 14 h 44"/>
                  <a:gd name="T36" fmla="*/ 48 w 72"/>
                  <a:gd name="T37" fmla="*/ 40 h 44"/>
                  <a:gd name="T38" fmla="*/ 68 w 72"/>
                  <a:gd name="T39" fmla="*/ 40 h 44"/>
                  <a:gd name="T40" fmla="*/ 68 w 72"/>
                  <a:gd name="T41" fmla="*/ 4 h 44"/>
                  <a:gd name="T42" fmla="*/ 70 w 72"/>
                  <a:gd name="T43" fmla="*/ 2 h 44"/>
                  <a:gd name="T44" fmla="*/ 72 w 72"/>
                  <a:gd name="T45" fmla="*/ 4 h 44"/>
                  <a:gd name="T46" fmla="*/ 72 w 72"/>
                  <a:gd name="T47" fmla="*/ 42 h 44"/>
                  <a:gd name="T48" fmla="*/ 70 w 72"/>
                  <a:gd name="T4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4">
                    <a:moveTo>
                      <a:pt x="70" y="44"/>
                    </a:moveTo>
                    <a:cubicBezTo>
                      <a:pt x="46" y="44"/>
                      <a:pt x="46" y="44"/>
                      <a:pt x="46" y="44"/>
                    </a:cubicBezTo>
                    <a:cubicBezTo>
                      <a:pt x="45" y="44"/>
                      <a:pt x="44" y="43"/>
                      <a:pt x="44" y="42"/>
                    </a:cubicBezTo>
                    <a:cubicBezTo>
                      <a:pt x="44" y="16"/>
                      <a:pt x="44" y="16"/>
                      <a:pt x="44" y="16"/>
                    </a:cubicBezTo>
                    <a:cubicBezTo>
                      <a:pt x="28" y="16"/>
                      <a:pt x="28" y="16"/>
                      <a:pt x="28" y="16"/>
                    </a:cubicBezTo>
                    <a:cubicBezTo>
                      <a:pt x="28" y="42"/>
                      <a:pt x="28" y="42"/>
                      <a:pt x="28" y="42"/>
                    </a:cubicBezTo>
                    <a:cubicBezTo>
                      <a:pt x="28" y="43"/>
                      <a:pt x="27" y="44"/>
                      <a:pt x="26" y="44"/>
                    </a:cubicBezTo>
                    <a:cubicBezTo>
                      <a:pt x="2" y="44"/>
                      <a:pt x="2" y="44"/>
                      <a:pt x="2" y="44"/>
                    </a:cubicBezTo>
                    <a:cubicBezTo>
                      <a:pt x="1" y="44"/>
                      <a:pt x="0" y="43"/>
                      <a:pt x="0" y="42"/>
                    </a:cubicBezTo>
                    <a:cubicBezTo>
                      <a:pt x="0" y="2"/>
                      <a:pt x="0" y="2"/>
                      <a:pt x="0" y="2"/>
                    </a:cubicBezTo>
                    <a:cubicBezTo>
                      <a:pt x="0" y="1"/>
                      <a:pt x="1" y="0"/>
                      <a:pt x="2" y="0"/>
                    </a:cubicBezTo>
                    <a:cubicBezTo>
                      <a:pt x="3" y="0"/>
                      <a:pt x="4" y="1"/>
                      <a:pt x="4" y="2"/>
                    </a:cubicBezTo>
                    <a:cubicBezTo>
                      <a:pt x="4" y="40"/>
                      <a:pt x="4" y="40"/>
                      <a:pt x="4" y="40"/>
                    </a:cubicBezTo>
                    <a:cubicBezTo>
                      <a:pt x="24" y="40"/>
                      <a:pt x="24" y="40"/>
                      <a:pt x="24" y="40"/>
                    </a:cubicBezTo>
                    <a:cubicBezTo>
                      <a:pt x="24" y="14"/>
                      <a:pt x="24" y="14"/>
                      <a:pt x="24" y="14"/>
                    </a:cubicBezTo>
                    <a:cubicBezTo>
                      <a:pt x="24" y="13"/>
                      <a:pt x="25" y="12"/>
                      <a:pt x="26" y="12"/>
                    </a:cubicBezTo>
                    <a:cubicBezTo>
                      <a:pt x="46" y="12"/>
                      <a:pt x="46" y="12"/>
                      <a:pt x="46" y="12"/>
                    </a:cubicBezTo>
                    <a:cubicBezTo>
                      <a:pt x="47" y="12"/>
                      <a:pt x="48" y="13"/>
                      <a:pt x="48" y="14"/>
                    </a:cubicBezTo>
                    <a:cubicBezTo>
                      <a:pt x="48" y="40"/>
                      <a:pt x="48" y="40"/>
                      <a:pt x="48" y="40"/>
                    </a:cubicBezTo>
                    <a:cubicBezTo>
                      <a:pt x="68" y="40"/>
                      <a:pt x="68" y="40"/>
                      <a:pt x="68" y="40"/>
                    </a:cubicBezTo>
                    <a:cubicBezTo>
                      <a:pt x="68" y="4"/>
                      <a:pt x="68" y="4"/>
                      <a:pt x="68" y="4"/>
                    </a:cubicBezTo>
                    <a:cubicBezTo>
                      <a:pt x="68" y="3"/>
                      <a:pt x="69" y="2"/>
                      <a:pt x="70" y="2"/>
                    </a:cubicBezTo>
                    <a:cubicBezTo>
                      <a:pt x="71" y="2"/>
                      <a:pt x="72" y="3"/>
                      <a:pt x="72" y="4"/>
                    </a:cubicBezTo>
                    <a:cubicBezTo>
                      <a:pt x="72" y="42"/>
                      <a:pt x="72" y="42"/>
                      <a:pt x="72" y="42"/>
                    </a:cubicBezTo>
                    <a:cubicBezTo>
                      <a:pt x="72" y="43"/>
                      <a:pt x="71" y="44"/>
                      <a:pt x="7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1">
                <a:extLst>
                  <a:ext uri="{FF2B5EF4-FFF2-40B4-BE49-F238E27FC236}">
                    <a16:creationId xmlns:a16="http://schemas.microsoft.com/office/drawing/2014/main" id="{AA223D0E-8280-4671-83E2-A9C513206F9A}"/>
                  </a:ext>
                </a:extLst>
              </p:cNvPr>
              <p:cNvSpPr>
                <a:spLocks/>
              </p:cNvSpPr>
              <p:nvPr/>
            </p:nvSpPr>
            <p:spPr bwMode="auto">
              <a:xfrm>
                <a:off x="-638175" y="3963988"/>
                <a:ext cx="373062" cy="193675"/>
              </a:xfrm>
              <a:custGeom>
                <a:avLst/>
                <a:gdLst>
                  <a:gd name="T0" fmla="*/ 94 w 96"/>
                  <a:gd name="T1" fmla="*/ 50 h 50"/>
                  <a:gd name="T2" fmla="*/ 93 w 96"/>
                  <a:gd name="T3" fmla="*/ 49 h 50"/>
                  <a:gd name="T4" fmla="*/ 48 w 96"/>
                  <a:gd name="T5" fmla="*/ 5 h 50"/>
                  <a:gd name="T6" fmla="*/ 3 w 96"/>
                  <a:gd name="T7" fmla="*/ 49 h 50"/>
                  <a:gd name="T8" fmla="*/ 1 w 96"/>
                  <a:gd name="T9" fmla="*/ 49 h 50"/>
                  <a:gd name="T10" fmla="*/ 1 w 96"/>
                  <a:gd name="T11" fmla="*/ 47 h 50"/>
                  <a:gd name="T12" fmla="*/ 47 w 96"/>
                  <a:gd name="T13" fmla="*/ 1 h 50"/>
                  <a:gd name="T14" fmla="*/ 49 w 96"/>
                  <a:gd name="T15" fmla="*/ 1 h 50"/>
                  <a:gd name="T16" fmla="*/ 95 w 96"/>
                  <a:gd name="T17" fmla="*/ 47 h 50"/>
                  <a:gd name="T18" fmla="*/ 95 w 96"/>
                  <a:gd name="T19" fmla="*/ 49 h 50"/>
                  <a:gd name="T20" fmla="*/ 94 w 96"/>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0">
                    <a:moveTo>
                      <a:pt x="94" y="50"/>
                    </a:moveTo>
                    <a:cubicBezTo>
                      <a:pt x="93" y="50"/>
                      <a:pt x="93" y="50"/>
                      <a:pt x="93" y="49"/>
                    </a:cubicBezTo>
                    <a:cubicBezTo>
                      <a:pt x="48" y="5"/>
                      <a:pt x="48" y="5"/>
                      <a:pt x="48" y="5"/>
                    </a:cubicBezTo>
                    <a:cubicBezTo>
                      <a:pt x="3" y="49"/>
                      <a:pt x="3" y="49"/>
                      <a:pt x="3" y="49"/>
                    </a:cubicBezTo>
                    <a:cubicBezTo>
                      <a:pt x="3" y="50"/>
                      <a:pt x="1" y="50"/>
                      <a:pt x="1" y="49"/>
                    </a:cubicBezTo>
                    <a:cubicBezTo>
                      <a:pt x="0" y="49"/>
                      <a:pt x="0" y="47"/>
                      <a:pt x="1" y="47"/>
                    </a:cubicBezTo>
                    <a:cubicBezTo>
                      <a:pt x="47" y="1"/>
                      <a:pt x="47" y="1"/>
                      <a:pt x="47" y="1"/>
                    </a:cubicBezTo>
                    <a:cubicBezTo>
                      <a:pt x="47" y="0"/>
                      <a:pt x="49" y="0"/>
                      <a:pt x="49" y="1"/>
                    </a:cubicBezTo>
                    <a:cubicBezTo>
                      <a:pt x="95" y="47"/>
                      <a:pt x="95" y="47"/>
                      <a:pt x="95" y="47"/>
                    </a:cubicBezTo>
                    <a:cubicBezTo>
                      <a:pt x="96" y="47"/>
                      <a:pt x="96" y="49"/>
                      <a:pt x="95" y="49"/>
                    </a:cubicBezTo>
                    <a:cubicBezTo>
                      <a:pt x="95" y="50"/>
                      <a:pt x="95" y="50"/>
                      <a:pt x="94"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
                <a:extLst>
                  <a:ext uri="{FF2B5EF4-FFF2-40B4-BE49-F238E27FC236}">
                    <a16:creationId xmlns:a16="http://schemas.microsoft.com/office/drawing/2014/main" id="{359189E9-7431-403B-A73C-17010CFEE14F}"/>
                  </a:ext>
                </a:extLst>
              </p:cNvPr>
              <p:cNvSpPr>
                <a:spLocks/>
              </p:cNvSpPr>
              <p:nvPr/>
            </p:nvSpPr>
            <p:spPr bwMode="auto">
              <a:xfrm>
                <a:off x="-396875" y="3979863"/>
                <a:ext cx="69850" cy="69850"/>
              </a:xfrm>
              <a:custGeom>
                <a:avLst/>
                <a:gdLst>
                  <a:gd name="T0" fmla="*/ 16 w 18"/>
                  <a:gd name="T1" fmla="*/ 18 h 18"/>
                  <a:gd name="T2" fmla="*/ 14 w 18"/>
                  <a:gd name="T3" fmla="*/ 16 h 18"/>
                  <a:gd name="T4" fmla="*/ 14 w 18"/>
                  <a:gd name="T5" fmla="*/ 4 h 18"/>
                  <a:gd name="T6" fmla="*/ 2 w 18"/>
                  <a:gd name="T7" fmla="*/ 4 h 18"/>
                  <a:gd name="T8" fmla="*/ 0 w 18"/>
                  <a:gd name="T9" fmla="*/ 2 h 18"/>
                  <a:gd name="T10" fmla="*/ 2 w 18"/>
                  <a:gd name="T11" fmla="*/ 0 h 18"/>
                  <a:gd name="T12" fmla="*/ 16 w 18"/>
                  <a:gd name="T13" fmla="*/ 0 h 18"/>
                  <a:gd name="T14" fmla="*/ 18 w 18"/>
                  <a:gd name="T15" fmla="*/ 2 h 18"/>
                  <a:gd name="T16" fmla="*/ 18 w 18"/>
                  <a:gd name="T17" fmla="*/ 16 h 18"/>
                  <a:gd name="T18" fmla="*/ 16 w 18"/>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6" y="18"/>
                    </a:moveTo>
                    <a:cubicBezTo>
                      <a:pt x="15" y="18"/>
                      <a:pt x="14" y="17"/>
                      <a:pt x="14" y="16"/>
                    </a:cubicBezTo>
                    <a:cubicBezTo>
                      <a:pt x="14" y="4"/>
                      <a:pt x="14" y="4"/>
                      <a:pt x="14" y="4"/>
                    </a:cubicBezTo>
                    <a:cubicBezTo>
                      <a:pt x="2" y="4"/>
                      <a:pt x="2" y="4"/>
                      <a:pt x="2" y="4"/>
                    </a:cubicBezTo>
                    <a:cubicBezTo>
                      <a:pt x="1" y="4"/>
                      <a:pt x="0" y="3"/>
                      <a:pt x="0" y="2"/>
                    </a:cubicBezTo>
                    <a:cubicBezTo>
                      <a:pt x="0" y="1"/>
                      <a:pt x="1" y="0"/>
                      <a:pt x="2" y="0"/>
                    </a:cubicBezTo>
                    <a:cubicBezTo>
                      <a:pt x="16" y="0"/>
                      <a:pt x="16" y="0"/>
                      <a:pt x="16" y="0"/>
                    </a:cubicBezTo>
                    <a:cubicBezTo>
                      <a:pt x="17" y="0"/>
                      <a:pt x="18" y="1"/>
                      <a:pt x="18" y="2"/>
                    </a:cubicBezTo>
                    <a:cubicBezTo>
                      <a:pt x="18" y="16"/>
                      <a:pt x="18" y="16"/>
                      <a:pt x="18" y="16"/>
                    </a:cubicBezTo>
                    <a:cubicBezTo>
                      <a:pt x="18" y="17"/>
                      <a:pt x="17" y="18"/>
                      <a:pt x="1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a:extLst>
              <a:ext uri="{FF2B5EF4-FFF2-40B4-BE49-F238E27FC236}">
                <a16:creationId xmlns:a16="http://schemas.microsoft.com/office/drawing/2014/main" id="{02374629-32E6-4A11-9577-15F1D727BF48}"/>
              </a:ext>
            </a:extLst>
          </p:cNvPr>
          <p:cNvGrpSpPr/>
          <p:nvPr/>
        </p:nvGrpSpPr>
        <p:grpSpPr>
          <a:xfrm>
            <a:off x="706437" y="2322289"/>
            <a:ext cx="2116505" cy="215444"/>
            <a:chOff x="667335" y="2067163"/>
            <a:chExt cx="2116505" cy="215444"/>
          </a:xfrm>
        </p:grpSpPr>
        <p:sp>
          <p:nvSpPr>
            <p:cNvPr id="28" name="TextBox 27">
              <a:extLst>
                <a:ext uri="{FF2B5EF4-FFF2-40B4-BE49-F238E27FC236}">
                  <a16:creationId xmlns:a16="http://schemas.microsoft.com/office/drawing/2014/main" id="{97F27154-9E95-4A5F-894D-61AE371CD4E0}"/>
                </a:ext>
              </a:extLst>
            </p:cNvPr>
            <p:cNvSpPr txBox="1"/>
            <p:nvPr/>
          </p:nvSpPr>
          <p:spPr>
            <a:xfrm>
              <a:off x="1022550" y="206716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Your profile</a:t>
              </a:r>
            </a:p>
          </p:txBody>
        </p:sp>
        <p:grpSp>
          <p:nvGrpSpPr>
            <p:cNvPr id="29" name="Group 28">
              <a:extLst>
                <a:ext uri="{FF2B5EF4-FFF2-40B4-BE49-F238E27FC236}">
                  <a16:creationId xmlns:a16="http://schemas.microsoft.com/office/drawing/2014/main" id="{03A46483-0587-4FC2-9B2D-652A228DE76C}"/>
                </a:ext>
              </a:extLst>
            </p:cNvPr>
            <p:cNvGrpSpPr>
              <a:grpSpLocks noChangeAspect="1"/>
            </p:cNvGrpSpPr>
            <p:nvPr/>
          </p:nvGrpSpPr>
          <p:grpSpPr>
            <a:xfrm>
              <a:off x="667335" y="2067546"/>
              <a:ext cx="214753" cy="213840"/>
              <a:chOff x="-523875" y="3440113"/>
              <a:chExt cx="373062" cy="371476"/>
            </a:xfrm>
            <a:gradFill>
              <a:gsLst>
                <a:gs pos="0">
                  <a:schemeClr val="accent2"/>
                </a:gs>
                <a:gs pos="100000">
                  <a:schemeClr val="accent1"/>
                </a:gs>
              </a:gsLst>
              <a:lin ang="2700000" scaled="0"/>
            </a:gradFill>
          </p:grpSpPr>
          <p:sp>
            <p:nvSpPr>
              <p:cNvPr id="30" name="Freeform 46">
                <a:extLst>
                  <a:ext uri="{FF2B5EF4-FFF2-40B4-BE49-F238E27FC236}">
                    <a16:creationId xmlns:a16="http://schemas.microsoft.com/office/drawing/2014/main" id="{689538CC-CC9F-41C9-965D-4E272FB59E4A}"/>
                  </a:ext>
                </a:extLst>
              </p:cNvPr>
              <p:cNvSpPr>
                <a:spLocks noEditPoints="1"/>
              </p:cNvSpPr>
              <p:nvPr/>
            </p:nvSpPr>
            <p:spPr bwMode="auto">
              <a:xfrm>
                <a:off x="-523875" y="3440113"/>
                <a:ext cx="373062" cy="317500"/>
              </a:xfrm>
              <a:custGeom>
                <a:avLst/>
                <a:gdLst>
                  <a:gd name="T0" fmla="*/ 15 w 96"/>
                  <a:gd name="T1" fmla="*/ 82 h 82"/>
                  <a:gd name="T2" fmla="*/ 14 w 96"/>
                  <a:gd name="T3" fmla="*/ 82 h 82"/>
                  <a:gd name="T4" fmla="*/ 0 w 96"/>
                  <a:gd name="T5" fmla="*/ 48 h 82"/>
                  <a:gd name="T6" fmla="*/ 48 w 96"/>
                  <a:gd name="T7" fmla="*/ 0 h 82"/>
                  <a:gd name="T8" fmla="*/ 96 w 96"/>
                  <a:gd name="T9" fmla="*/ 48 h 82"/>
                  <a:gd name="T10" fmla="*/ 82 w 96"/>
                  <a:gd name="T11" fmla="*/ 82 h 82"/>
                  <a:gd name="T12" fmla="*/ 80 w 96"/>
                  <a:gd name="T13" fmla="*/ 82 h 82"/>
                  <a:gd name="T14" fmla="*/ 62 w 96"/>
                  <a:gd name="T15" fmla="*/ 74 h 82"/>
                  <a:gd name="T16" fmla="*/ 55 w 96"/>
                  <a:gd name="T17" fmla="*/ 72 h 82"/>
                  <a:gd name="T18" fmla="*/ 54 w 96"/>
                  <a:gd name="T19" fmla="*/ 70 h 82"/>
                  <a:gd name="T20" fmla="*/ 54 w 96"/>
                  <a:gd name="T21" fmla="*/ 60 h 82"/>
                  <a:gd name="T22" fmla="*/ 55 w 96"/>
                  <a:gd name="T23" fmla="*/ 58 h 82"/>
                  <a:gd name="T24" fmla="*/ 60 w 96"/>
                  <a:gd name="T25" fmla="*/ 48 h 82"/>
                  <a:gd name="T26" fmla="*/ 62 w 96"/>
                  <a:gd name="T27" fmla="*/ 46 h 82"/>
                  <a:gd name="T28" fmla="*/ 62 w 96"/>
                  <a:gd name="T29" fmla="*/ 44 h 82"/>
                  <a:gd name="T30" fmla="*/ 62 w 96"/>
                  <a:gd name="T31" fmla="*/ 42 h 82"/>
                  <a:gd name="T32" fmla="*/ 60 w 96"/>
                  <a:gd name="T33" fmla="*/ 40 h 82"/>
                  <a:gd name="T34" fmla="*/ 61 w 96"/>
                  <a:gd name="T35" fmla="*/ 38 h 82"/>
                  <a:gd name="T36" fmla="*/ 62 w 96"/>
                  <a:gd name="T37" fmla="*/ 26 h 82"/>
                  <a:gd name="T38" fmla="*/ 51 w 96"/>
                  <a:gd name="T39" fmla="*/ 22 h 82"/>
                  <a:gd name="T40" fmla="*/ 40 w 96"/>
                  <a:gd name="T41" fmla="*/ 26 h 82"/>
                  <a:gd name="T42" fmla="*/ 38 w 96"/>
                  <a:gd name="T43" fmla="*/ 28 h 82"/>
                  <a:gd name="T44" fmla="*/ 35 w 96"/>
                  <a:gd name="T45" fmla="*/ 28 h 82"/>
                  <a:gd name="T46" fmla="*/ 36 w 96"/>
                  <a:gd name="T47" fmla="*/ 38 h 82"/>
                  <a:gd name="T48" fmla="*/ 36 w 96"/>
                  <a:gd name="T49" fmla="*/ 40 h 82"/>
                  <a:gd name="T50" fmla="*/ 34 w 96"/>
                  <a:gd name="T51" fmla="*/ 42 h 82"/>
                  <a:gd name="T52" fmla="*/ 34 w 96"/>
                  <a:gd name="T53" fmla="*/ 44 h 82"/>
                  <a:gd name="T54" fmla="*/ 34 w 96"/>
                  <a:gd name="T55" fmla="*/ 46 h 82"/>
                  <a:gd name="T56" fmla="*/ 36 w 96"/>
                  <a:gd name="T57" fmla="*/ 48 h 82"/>
                  <a:gd name="T58" fmla="*/ 41 w 96"/>
                  <a:gd name="T59" fmla="*/ 58 h 82"/>
                  <a:gd name="T60" fmla="*/ 42 w 96"/>
                  <a:gd name="T61" fmla="*/ 60 h 82"/>
                  <a:gd name="T62" fmla="*/ 42 w 96"/>
                  <a:gd name="T63" fmla="*/ 70 h 82"/>
                  <a:gd name="T64" fmla="*/ 41 w 96"/>
                  <a:gd name="T65" fmla="*/ 72 h 82"/>
                  <a:gd name="T66" fmla="*/ 35 w 96"/>
                  <a:gd name="T67" fmla="*/ 74 h 82"/>
                  <a:gd name="T68" fmla="*/ 16 w 96"/>
                  <a:gd name="T69" fmla="*/ 82 h 82"/>
                  <a:gd name="T70" fmla="*/ 15 w 96"/>
                  <a:gd name="T71" fmla="*/ 82 h 82"/>
                  <a:gd name="T72" fmla="*/ 48 w 96"/>
                  <a:gd name="T73" fmla="*/ 4 h 82"/>
                  <a:gd name="T74" fmla="*/ 4 w 96"/>
                  <a:gd name="T75" fmla="*/ 48 h 82"/>
                  <a:gd name="T76" fmla="*/ 16 w 96"/>
                  <a:gd name="T77" fmla="*/ 78 h 82"/>
                  <a:gd name="T78" fmla="*/ 33 w 96"/>
                  <a:gd name="T79" fmla="*/ 70 h 82"/>
                  <a:gd name="T80" fmla="*/ 38 w 96"/>
                  <a:gd name="T81" fmla="*/ 69 h 82"/>
                  <a:gd name="T82" fmla="*/ 38 w 96"/>
                  <a:gd name="T83" fmla="*/ 61 h 82"/>
                  <a:gd name="T84" fmla="*/ 32 w 96"/>
                  <a:gd name="T85" fmla="*/ 49 h 82"/>
                  <a:gd name="T86" fmla="*/ 30 w 96"/>
                  <a:gd name="T87" fmla="*/ 44 h 82"/>
                  <a:gd name="T88" fmla="*/ 32 w 96"/>
                  <a:gd name="T89" fmla="*/ 39 h 82"/>
                  <a:gd name="T90" fmla="*/ 32 w 96"/>
                  <a:gd name="T91" fmla="*/ 26 h 82"/>
                  <a:gd name="T92" fmla="*/ 37 w 96"/>
                  <a:gd name="T93" fmla="*/ 24 h 82"/>
                  <a:gd name="T94" fmla="*/ 51 w 96"/>
                  <a:gd name="T95" fmla="*/ 18 h 82"/>
                  <a:gd name="T96" fmla="*/ 66 w 96"/>
                  <a:gd name="T97" fmla="*/ 26 h 82"/>
                  <a:gd name="T98" fmla="*/ 64 w 96"/>
                  <a:gd name="T99" fmla="*/ 39 h 82"/>
                  <a:gd name="T100" fmla="*/ 66 w 96"/>
                  <a:gd name="T101" fmla="*/ 44 h 82"/>
                  <a:gd name="T102" fmla="*/ 64 w 96"/>
                  <a:gd name="T103" fmla="*/ 49 h 82"/>
                  <a:gd name="T104" fmla="*/ 58 w 96"/>
                  <a:gd name="T105" fmla="*/ 61 h 82"/>
                  <a:gd name="T106" fmla="*/ 58 w 96"/>
                  <a:gd name="T107" fmla="*/ 69 h 82"/>
                  <a:gd name="T108" fmla="*/ 63 w 96"/>
                  <a:gd name="T109" fmla="*/ 70 h 82"/>
                  <a:gd name="T110" fmla="*/ 80 w 96"/>
                  <a:gd name="T111" fmla="*/ 78 h 82"/>
                  <a:gd name="T112" fmla="*/ 92 w 96"/>
                  <a:gd name="T113" fmla="*/ 48 h 82"/>
                  <a:gd name="T114" fmla="*/ 48 w 96"/>
                  <a:gd name="T115" fmla="*/ 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 h="82">
                    <a:moveTo>
                      <a:pt x="15" y="82"/>
                    </a:moveTo>
                    <a:cubicBezTo>
                      <a:pt x="15" y="82"/>
                      <a:pt x="14" y="82"/>
                      <a:pt x="14" y="82"/>
                    </a:cubicBezTo>
                    <a:cubicBezTo>
                      <a:pt x="5" y="73"/>
                      <a:pt x="0" y="61"/>
                      <a:pt x="0" y="48"/>
                    </a:cubicBezTo>
                    <a:cubicBezTo>
                      <a:pt x="0" y="22"/>
                      <a:pt x="22" y="0"/>
                      <a:pt x="48" y="0"/>
                    </a:cubicBezTo>
                    <a:cubicBezTo>
                      <a:pt x="74" y="0"/>
                      <a:pt x="96" y="22"/>
                      <a:pt x="96" y="48"/>
                    </a:cubicBezTo>
                    <a:cubicBezTo>
                      <a:pt x="96" y="61"/>
                      <a:pt x="91" y="73"/>
                      <a:pt x="82" y="82"/>
                    </a:cubicBezTo>
                    <a:cubicBezTo>
                      <a:pt x="81" y="82"/>
                      <a:pt x="80" y="82"/>
                      <a:pt x="80" y="82"/>
                    </a:cubicBezTo>
                    <a:cubicBezTo>
                      <a:pt x="76" y="79"/>
                      <a:pt x="69" y="77"/>
                      <a:pt x="62" y="74"/>
                    </a:cubicBezTo>
                    <a:cubicBezTo>
                      <a:pt x="60" y="73"/>
                      <a:pt x="57" y="73"/>
                      <a:pt x="55" y="72"/>
                    </a:cubicBezTo>
                    <a:cubicBezTo>
                      <a:pt x="55" y="72"/>
                      <a:pt x="54" y="71"/>
                      <a:pt x="54" y="70"/>
                    </a:cubicBezTo>
                    <a:cubicBezTo>
                      <a:pt x="54" y="60"/>
                      <a:pt x="54" y="60"/>
                      <a:pt x="54" y="60"/>
                    </a:cubicBezTo>
                    <a:cubicBezTo>
                      <a:pt x="54" y="59"/>
                      <a:pt x="55" y="58"/>
                      <a:pt x="55" y="58"/>
                    </a:cubicBezTo>
                    <a:cubicBezTo>
                      <a:pt x="56" y="58"/>
                      <a:pt x="60" y="56"/>
                      <a:pt x="60" y="48"/>
                    </a:cubicBezTo>
                    <a:cubicBezTo>
                      <a:pt x="60" y="47"/>
                      <a:pt x="61" y="46"/>
                      <a:pt x="62" y="46"/>
                    </a:cubicBezTo>
                    <a:cubicBezTo>
                      <a:pt x="62" y="46"/>
                      <a:pt x="62" y="45"/>
                      <a:pt x="62" y="44"/>
                    </a:cubicBezTo>
                    <a:cubicBezTo>
                      <a:pt x="62" y="43"/>
                      <a:pt x="62" y="42"/>
                      <a:pt x="62" y="42"/>
                    </a:cubicBezTo>
                    <a:cubicBezTo>
                      <a:pt x="61" y="42"/>
                      <a:pt x="60" y="41"/>
                      <a:pt x="60" y="40"/>
                    </a:cubicBezTo>
                    <a:cubicBezTo>
                      <a:pt x="60" y="39"/>
                      <a:pt x="60" y="39"/>
                      <a:pt x="61" y="38"/>
                    </a:cubicBezTo>
                    <a:cubicBezTo>
                      <a:pt x="61" y="35"/>
                      <a:pt x="63" y="30"/>
                      <a:pt x="62" y="26"/>
                    </a:cubicBezTo>
                    <a:cubicBezTo>
                      <a:pt x="61" y="24"/>
                      <a:pt x="57" y="22"/>
                      <a:pt x="51" y="22"/>
                    </a:cubicBezTo>
                    <a:cubicBezTo>
                      <a:pt x="45" y="22"/>
                      <a:pt x="41" y="24"/>
                      <a:pt x="40" y="26"/>
                    </a:cubicBezTo>
                    <a:cubicBezTo>
                      <a:pt x="40" y="28"/>
                      <a:pt x="39" y="28"/>
                      <a:pt x="38" y="28"/>
                    </a:cubicBezTo>
                    <a:cubicBezTo>
                      <a:pt x="37" y="28"/>
                      <a:pt x="35" y="28"/>
                      <a:pt x="35" y="28"/>
                    </a:cubicBezTo>
                    <a:cubicBezTo>
                      <a:pt x="33" y="30"/>
                      <a:pt x="35" y="36"/>
                      <a:pt x="36" y="38"/>
                    </a:cubicBezTo>
                    <a:cubicBezTo>
                      <a:pt x="36" y="39"/>
                      <a:pt x="36" y="40"/>
                      <a:pt x="36" y="40"/>
                    </a:cubicBezTo>
                    <a:cubicBezTo>
                      <a:pt x="36" y="41"/>
                      <a:pt x="35" y="42"/>
                      <a:pt x="34" y="42"/>
                    </a:cubicBezTo>
                    <a:cubicBezTo>
                      <a:pt x="34" y="42"/>
                      <a:pt x="34" y="43"/>
                      <a:pt x="34" y="44"/>
                    </a:cubicBezTo>
                    <a:cubicBezTo>
                      <a:pt x="34" y="45"/>
                      <a:pt x="34" y="46"/>
                      <a:pt x="34" y="46"/>
                    </a:cubicBezTo>
                    <a:cubicBezTo>
                      <a:pt x="35" y="46"/>
                      <a:pt x="36" y="47"/>
                      <a:pt x="36" y="48"/>
                    </a:cubicBezTo>
                    <a:cubicBezTo>
                      <a:pt x="36" y="56"/>
                      <a:pt x="40" y="58"/>
                      <a:pt x="41" y="58"/>
                    </a:cubicBezTo>
                    <a:cubicBezTo>
                      <a:pt x="41" y="58"/>
                      <a:pt x="42" y="59"/>
                      <a:pt x="42" y="60"/>
                    </a:cubicBezTo>
                    <a:cubicBezTo>
                      <a:pt x="42" y="70"/>
                      <a:pt x="42" y="70"/>
                      <a:pt x="42" y="70"/>
                    </a:cubicBezTo>
                    <a:cubicBezTo>
                      <a:pt x="42" y="71"/>
                      <a:pt x="41" y="72"/>
                      <a:pt x="41" y="72"/>
                    </a:cubicBezTo>
                    <a:cubicBezTo>
                      <a:pt x="39" y="73"/>
                      <a:pt x="37" y="73"/>
                      <a:pt x="35" y="74"/>
                    </a:cubicBezTo>
                    <a:cubicBezTo>
                      <a:pt x="28" y="77"/>
                      <a:pt x="20" y="79"/>
                      <a:pt x="16" y="82"/>
                    </a:cubicBezTo>
                    <a:cubicBezTo>
                      <a:pt x="16" y="82"/>
                      <a:pt x="16" y="82"/>
                      <a:pt x="15" y="82"/>
                    </a:cubicBezTo>
                    <a:close/>
                    <a:moveTo>
                      <a:pt x="48" y="4"/>
                    </a:moveTo>
                    <a:cubicBezTo>
                      <a:pt x="24" y="4"/>
                      <a:pt x="4" y="24"/>
                      <a:pt x="4" y="48"/>
                    </a:cubicBezTo>
                    <a:cubicBezTo>
                      <a:pt x="4" y="59"/>
                      <a:pt x="8" y="70"/>
                      <a:pt x="16" y="78"/>
                    </a:cubicBezTo>
                    <a:cubicBezTo>
                      <a:pt x="20" y="75"/>
                      <a:pt x="27" y="73"/>
                      <a:pt x="33" y="70"/>
                    </a:cubicBezTo>
                    <a:cubicBezTo>
                      <a:pt x="35" y="70"/>
                      <a:pt x="36" y="69"/>
                      <a:pt x="38" y="69"/>
                    </a:cubicBezTo>
                    <a:cubicBezTo>
                      <a:pt x="38" y="61"/>
                      <a:pt x="38" y="61"/>
                      <a:pt x="38" y="61"/>
                    </a:cubicBezTo>
                    <a:cubicBezTo>
                      <a:pt x="36" y="60"/>
                      <a:pt x="32" y="57"/>
                      <a:pt x="32" y="49"/>
                    </a:cubicBezTo>
                    <a:cubicBezTo>
                      <a:pt x="30" y="49"/>
                      <a:pt x="30" y="47"/>
                      <a:pt x="30" y="44"/>
                    </a:cubicBezTo>
                    <a:cubicBezTo>
                      <a:pt x="30" y="42"/>
                      <a:pt x="30" y="40"/>
                      <a:pt x="32" y="39"/>
                    </a:cubicBezTo>
                    <a:cubicBezTo>
                      <a:pt x="31" y="35"/>
                      <a:pt x="29" y="29"/>
                      <a:pt x="32" y="26"/>
                    </a:cubicBezTo>
                    <a:cubicBezTo>
                      <a:pt x="33" y="24"/>
                      <a:pt x="35" y="24"/>
                      <a:pt x="37" y="24"/>
                    </a:cubicBezTo>
                    <a:cubicBezTo>
                      <a:pt x="39" y="20"/>
                      <a:pt x="46" y="18"/>
                      <a:pt x="51" y="18"/>
                    </a:cubicBezTo>
                    <a:cubicBezTo>
                      <a:pt x="57" y="18"/>
                      <a:pt x="65" y="20"/>
                      <a:pt x="66" y="26"/>
                    </a:cubicBezTo>
                    <a:cubicBezTo>
                      <a:pt x="67" y="30"/>
                      <a:pt x="65" y="36"/>
                      <a:pt x="64" y="39"/>
                    </a:cubicBezTo>
                    <a:cubicBezTo>
                      <a:pt x="66" y="40"/>
                      <a:pt x="66" y="42"/>
                      <a:pt x="66" y="44"/>
                    </a:cubicBezTo>
                    <a:cubicBezTo>
                      <a:pt x="66" y="47"/>
                      <a:pt x="66" y="49"/>
                      <a:pt x="64" y="49"/>
                    </a:cubicBezTo>
                    <a:cubicBezTo>
                      <a:pt x="64" y="57"/>
                      <a:pt x="60" y="60"/>
                      <a:pt x="58" y="61"/>
                    </a:cubicBezTo>
                    <a:cubicBezTo>
                      <a:pt x="58" y="69"/>
                      <a:pt x="58" y="69"/>
                      <a:pt x="58" y="69"/>
                    </a:cubicBezTo>
                    <a:cubicBezTo>
                      <a:pt x="60" y="69"/>
                      <a:pt x="61" y="70"/>
                      <a:pt x="63" y="70"/>
                    </a:cubicBezTo>
                    <a:cubicBezTo>
                      <a:pt x="70" y="73"/>
                      <a:pt x="76" y="75"/>
                      <a:pt x="80" y="78"/>
                    </a:cubicBezTo>
                    <a:cubicBezTo>
                      <a:pt x="88" y="70"/>
                      <a:pt x="92" y="59"/>
                      <a:pt x="92" y="48"/>
                    </a:cubicBezTo>
                    <a:cubicBezTo>
                      <a:pt x="92" y="24"/>
                      <a:pt x="72" y="4"/>
                      <a:pt x="4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35A51A3F-6E3E-40E5-85FE-81386CD3CE8A}"/>
                  </a:ext>
                </a:extLst>
              </p:cNvPr>
              <p:cNvSpPr>
                <a:spLocks/>
              </p:cNvSpPr>
              <p:nvPr/>
            </p:nvSpPr>
            <p:spPr bwMode="auto">
              <a:xfrm>
                <a:off x="-469900" y="3746501"/>
                <a:ext cx="265112" cy="65088"/>
              </a:xfrm>
              <a:custGeom>
                <a:avLst/>
                <a:gdLst>
                  <a:gd name="T0" fmla="*/ 34 w 68"/>
                  <a:gd name="T1" fmla="*/ 17 h 17"/>
                  <a:gd name="T2" fmla="*/ 0 w 68"/>
                  <a:gd name="T3" fmla="*/ 3 h 17"/>
                  <a:gd name="T4" fmla="*/ 3 w 68"/>
                  <a:gd name="T5" fmla="*/ 0 h 17"/>
                  <a:gd name="T6" fmla="*/ 34 w 68"/>
                  <a:gd name="T7" fmla="*/ 13 h 17"/>
                  <a:gd name="T8" fmla="*/ 65 w 68"/>
                  <a:gd name="T9" fmla="*/ 0 h 17"/>
                  <a:gd name="T10" fmla="*/ 68 w 68"/>
                  <a:gd name="T11" fmla="*/ 3 h 17"/>
                  <a:gd name="T12" fmla="*/ 34 w 68"/>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68" h="17">
                    <a:moveTo>
                      <a:pt x="34" y="17"/>
                    </a:moveTo>
                    <a:cubicBezTo>
                      <a:pt x="21" y="17"/>
                      <a:pt x="9" y="12"/>
                      <a:pt x="0" y="3"/>
                    </a:cubicBezTo>
                    <a:cubicBezTo>
                      <a:pt x="3" y="0"/>
                      <a:pt x="3" y="0"/>
                      <a:pt x="3" y="0"/>
                    </a:cubicBezTo>
                    <a:cubicBezTo>
                      <a:pt x="11" y="8"/>
                      <a:pt x="22" y="13"/>
                      <a:pt x="34" y="13"/>
                    </a:cubicBezTo>
                    <a:cubicBezTo>
                      <a:pt x="46" y="13"/>
                      <a:pt x="57" y="8"/>
                      <a:pt x="65" y="0"/>
                    </a:cubicBezTo>
                    <a:cubicBezTo>
                      <a:pt x="68" y="3"/>
                      <a:pt x="68" y="3"/>
                      <a:pt x="68" y="3"/>
                    </a:cubicBezTo>
                    <a:cubicBezTo>
                      <a:pt x="59" y="12"/>
                      <a:pt x="47" y="1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2" name="Group 31">
            <a:extLst>
              <a:ext uri="{FF2B5EF4-FFF2-40B4-BE49-F238E27FC236}">
                <a16:creationId xmlns:a16="http://schemas.microsoft.com/office/drawing/2014/main" id="{D8E71B7D-B27A-4A20-9852-477B32B06DB3}"/>
              </a:ext>
            </a:extLst>
          </p:cNvPr>
          <p:cNvGrpSpPr/>
          <p:nvPr/>
        </p:nvGrpSpPr>
        <p:grpSpPr>
          <a:xfrm>
            <a:off x="737463" y="3327273"/>
            <a:ext cx="2085479" cy="215444"/>
            <a:chOff x="698361" y="3034373"/>
            <a:chExt cx="2085479" cy="215444"/>
          </a:xfrm>
        </p:grpSpPr>
        <p:sp>
          <p:nvSpPr>
            <p:cNvPr id="33" name="TextBox 32">
              <a:extLst>
                <a:ext uri="{FF2B5EF4-FFF2-40B4-BE49-F238E27FC236}">
                  <a16:creationId xmlns:a16="http://schemas.microsoft.com/office/drawing/2014/main" id="{73CCA65C-8031-41BB-9592-4EFD32B561EA}"/>
                </a:ext>
              </a:extLst>
            </p:cNvPr>
            <p:cNvSpPr txBox="1"/>
            <p:nvPr/>
          </p:nvSpPr>
          <p:spPr>
            <a:xfrm>
              <a:off x="1022550" y="303437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Library</a:t>
              </a:r>
            </a:p>
          </p:txBody>
        </p:sp>
        <p:grpSp>
          <p:nvGrpSpPr>
            <p:cNvPr id="34" name="Group 33">
              <a:extLst>
                <a:ext uri="{FF2B5EF4-FFF2-40B4-BE49-F238E27FC236}">
                  <a16:creationId xmlns:a16="http://schemas.microsoft.com/office/drawing/2014/main" id="{A70FAF87-8F92-43A3-85C1-0124202DEC89}"/>
                </a:ext>
              </a:extLst>
            </p:cNvPr>
            <p:cNvGrpSpPr>
              <a:grpSpLocks noChangeAspect="1"/>
            </p:cNvGrpSpPr>
            <p:nvPr/>
          </p:nvGrpSpPr>
          <p:grpSpPr>
            <a:xfrm>
              <a:off x="698361" y="3041295"/>
              <a:ext cx="152701" cy="201600"/>
              <a:chOff x="-582613" y="3649663"/>
              <a:chExt cx="282575" cy="373062"/>
            </a:xfrm>
            <a:gradFill>
              <a:gsLst>
                <a:gs pos="0">
                  <a:schemeClr val="accent2"/>
                </a:gs>
                <a:gs pos="100000">
                  <a:schemeClr val="accent1"/>
                </a:gs>
              </a:gsLst>
              <a:lin ang="2700000" scaled="0"/>
            </a:gradFill>
          </p:grpSpPr>
          <p:sp>
            <p:nvSpPr>
              <p:cNvPr id="35" name="Freeform 51">
                <a:extLst>
                  <a:ext uri="{FF2B5EF4-FFF2-40B4-BE49-F238E27FC236}">
                    <a16:creationId xmlns:a16="http://schemas.microsoft.com/office/drawing/2014/main" id="{4DA6D932-1A0C-4125-B97D-FD48B3AF9C2F}"/>
                  </a:ext>
                </a:extLst>
              </p:cNvPr>
              <p:cNvSpPr>
                <a:spLocks noEditPoints="1"/>
              </p:cNvSpPr>
              <p:nvPr/>
            </p:nvSpPr>
            <p:spPr bwMode="auto">
              <a:xfrm>
                <a:off x="-582613" y="3649663"/>
                <a:ext cx="282575" cy="373062"/>
              </a:xfrm>
              <a:custGeom>
                <a:avLst/>
                <a:gdLst>
                  <a:gd name="T0" fmla="*/ 70 w 72"/>
                  <a:gd name="T1" fmla="*/ 96 h 96"/>
                  <a:gd name="T2" fmla="*/ 2 w 72"/>
                  <a:gd name="T3" fmla="*/ 96 h 96"/>
                  <a:gd name="T4" fmla="*/ 0 w 72"/>
                  <a:gd name="T5" fmla="*/ 94 h 96"/>
                  <a:gd name="T6" fmla="*/ 0 w 72"/>
                  <a:gd name="T7" fmla="*/ 2 h 96"/>
                  <a:gd name="T8" fmla="*/ 2 w 72"/>
                  <a:gd name="T9" fmla="*/ 0 h 96"/>
                  <a:gd name="T10" fmla="*/ 70 w 72"/>
                  <a:gd name="T11" fmla="*/ 0 h 96"/>
                  <a:gd name="T12" fmla="*/ 72 w 72"/>
                  <a:gd name="T13" fmla="*/ 2 h 96"/>
                  <a:gd name="T14" fmla="*/ 72 w 72"/>
                  <a:gd name="T15" fmla="*/ 94 h 96"/>
                  <a:gd name="T16" fmla="*/ 70 w 72"/>
                  <a:gd name="T17" fmla="*/ 96 h 96"/>
                  <a:gd name="T18" fmla="*/ 4 w 72"/>
                  <a:gd name="T19" fmla="*/ 92 h 96"/>
                  <a:gd name="T20" fmla="*/ 68 w 72"/>
                  <a:gd name="T21" fmla="*/ 92 h 96"/>
                  <a:gd name="T22" fmla="*/ 68 w 72"/>
                  <a:gd name="T23" fmla="*/ 4 h 96"/>
                  <a:gd name="T24" fmla="*/ 4 w 72"/>
                  <a:gd name="T25" fmla="*/ 4 h 96"/>
                  <a:gd name="T26" fmla="*/ 4 w 72"/>
                  <a:gd name="T2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6">
                    <a:moveTo>
                      <a:pt x="70" y="96"/>
                    </a:moveTo>
                    <a:cubicBezTo>
                      <a:pt x="2" y="96"/>
                      <a:pt x="2" y="96"/>
                      <a:pt x="2" y="96"/>
                    </a:cubicBezTo>
                    <a:cubicBezTo>
                      <a:pt x="1" y="96"/>
                      <a:pt x="0" y="95"/>
                      <a:pt x="0" y="94"/>
                    </a:cubicBezTo>
                    <a:cubicBezTo>
                      <a:pt x="0" y="2"/>
                      <a:pt x="0" y="2"/>
                      <a:pt x="0" y="2"/>
                    </a:cubicBezTo>
                    <a:cubicBezTo>
                      <a:pt x="0" y="1"/>
                      <a:pt x="1" y="0"/>
                      <a:pt x="2" y="0"/>
                    </a:cubicBezTo>
                    <a:cubicBezTo>
                      <a:pt x="70" y="0"/>
                      <a:pt x="70" y="0"/>
                      <a:pt x="70" y="0"/>
                    </a:cubicBezTo>
                    <a:cubicBezTo>
                      <a:pt x="71" y="0"/>
                      <a:pt x="72" y="1"/>
                      <a:pt x="72" y="2"/>
                    </a:cubicBezTo>
                    <a:cubicBezTo>
                      <a:pt x="72" y="94"/>
                      <a:pt x="72" y="94"/>
                      <a:pt x="72" y="94"/>
                    </a:cubicBezTo>
                    <a:cubicBezTo>
                      <a:pt x="72" y="95"/>
                      <a:pt x="71" y="96"/>
                      <a:pt x="70" y="96"/>
                    </a:cubicBezTo>
                    <a:close/>
                    <a:moveTo>
                      <a:pt x="4" y="92"/>
                    </a:moveTo>
                    <a:cubicBezTo>
                      <a:pt x="68" y="92"/>
                      <a:pt x="68" y="92"/>
                      <a:pt x="68" y="92"/>
                    </a:cubicBezTo>
                    <a:cubicBezTo>
                      <a:pt x="68" y="4"/>
                      <a:pt x="68" y="4"/>
                      <a:pt x="68" y="4"/>
                    </a:cubicBezTo>
                    <a:cubicBezTo>
                      <a:pt x="4" y="4"/>
                      <a:pt x="4" y="4"/>
                      <a:pt x="4" y="4"/>
                    </a:cubicBez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6952F85B-6B0B-4A31-B0B7-611B60730B45}"/>
                  </a:ext>
                </a:extLst>
              </p:cNvPr>
              <p:cNvSpPr>
                <a:spLocks noEditPoints="1"/>
              </p:cNvSpPr>
              <p:nvPr/>
            </p:nvSpPr>
            <p:spPr bwMode="auto">
              <a:xfrm>
                <a:off x="-504826" y="3681413"/>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1EBF63BA-9F45-474B-95D1-5CD8F1D607D1}"/>
                  </a:ext>
                </a:extLst>
              </p:cNvPr>
              <p:cNvSpPr>
                <a:spLocks noEditPoints="1"/>
              </p:cNvSpPr>
              <p:nvPr/>
            </p:nvSpPr>
            <p:spPr bwMode="auto">
              <a:xfrm>
                <a:off x="-504826" y="3789363"/>
                <a:ext cx="127000" cy="93662"/>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9E2C9041-3477-4EDF-BC4F-5C7907D3B2CB}"/>
                  </a:ext>
                </a:extLst>
              </p:cNvPr>
              <p:cNvSpPr>
                <a:spLocks noEditPoints="1"/>
              </p:cNvSpPr>
              <p:nvPr/>
            </p:nvSpPr>
            <p:spPr bwMode="auto">
              <a:xfrm>
                <a:off x="-504826" y="3898900"/>
                <a:ext cx="127000" cy="92075"/>
              </a:xfrm>
              <a:custGeom>
                <a:avLst/>
                <a:gdLst>
                  <a:gd name="T0" fmla="*/ 30 w 32"/>
                  <a:gd name="T1" fmla="*/ 24 h 24"/>
                  <a:gd name="T2" fmla="*/ 2 w 32"/>
                  <a:gd name="T3" fmla="*/ 24 h 24"/>
                  <a:gd name="T4" fmla="*/ 0 w 32"/>
                  <a:gd name="T5" fmla="*/ 22 h 24"/>
                  <a:gd name="T6" fmla="*/ 0 w 32"/>
                  <a:gd name="T7" fmla="*/ 2 h 24"/>
                  <a:gd name="T8" fmla="*/ 2 w 32"/>
                  <a:gd name="T9" fmla="*/ 0 h 24"/>
                  <a:gd name="T10" fmla="*/ 30 w 32"/>
                  <a:gd name="T11" fmla="*/ 0 h 24"/>
                  <a:gd name="T12" fmla="*/ 32 w 32"/>
                  <a:gd name="T13" fmla="*/ 2 h 24"/>
                  <a:gd name="T14" fmla="*/ 32 w 32"/>
                  <a:gd name="T15" fmla="*/ 22 h 24"/>
                  <a:gd name="T16" fmla="*/ 30 w 32"/>
                  <a:gd name="T17" fmla="*/ 24 h 24"/>
                  <a:gd name="T18" fmla="*/ 4 w 32"/>
                  <a:gd name="T19" fmla="*/ 20 h 24"/>
                  <a:gd name="T20" fmla="*/ 28 w 32"/>
                  <a:gd name="T21" fmla="*/ 20 h 24"/>
                  <a:gd name="T22" fmla="*/ 28 w 32"/>
                  <a:gd name="T23" fmla="*/ 4 h 24"/>
                  <a:gd name="T24" fmla="*/ 4 w 32"/>
                  <a:gd name="T25" fmla="*/ 4 h 24"/>
                  <a:gd name="T26" fmla="*/ 4 w 32"/>
                  <a:gd name="T2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4">
                    <a:moveTo>
                      <a:pt x="30" y="24"/>
                    </a:moveTo>
                    <a:cubicBezTo>
                      <a:pt x="2" y="24"/>
                      <a:pt x="2" y="24"/>
                      <a:pt x="2" y="24"/>
                    </a:cubicBezTo>
                    <a:cubicBezTo>
                      <a:pt x="1" y="24"/>
                      <a:pt x="0" y="23"/>
                      <a:pt x="0" y="22"/>
                    </a:cubicBezTo>
                    <a:cubicBezTo>
                      <a:pt x="0" y="2"/>
                      <a:pt x="0" y="2"/>
                      <a:pt x="0" y="2"/>
                    </a:cubicBezTo>
                    <a:cubicBezTo>
                      <a:pt x="0" y="1"/>
                      <a:pt x="1" y="0"/>
                      <a:pt x="2" y="0"/>
                    </a:cubicBezTo>
                    <a:cubicBezTo>
                      <a:pt x="30" y="0"/>
                      <a:pt x="30" y="0"/>
                      <a:pt x="30" y="0"/>
                    </a:cubicBezTo>
                    <a:cubicBezTo>
                      <a:pt x="31" y="0"/>
                      <a:pt x="32" y="1"/>
                      <a:pt x="32" y="2"/>
                    </a:cubicBezTo>
                    <a:cubicBezTo>
                      <a:pt x="32" y="22"/>
                      <a:pt x="32" y="22"/>
                      <a:pt x="32" y="22"/>
                    </a:cubicBezTo>
                    <a:cubicBezTo>
                      <a:pt x="32" y="23"/>
                      <a:pt x="31" y="24"/>
                      <a:pt x="30" y="24"/>
                    </a:cubicBezTo>
                    <a:close/>
                    <a:moveTo>
                      <a:pt x="4" y="20"/>
                    </a:moveTo>
                    <a:cubicBezTo>
                      <a:pt x="28" y="20"/>
                      <a:pt x="28" y="20"/>
                      <a:pt x="28" y="20"/>
                    </a:cubicBezTo>
                    <a:cubicBezTo>
                      <a:pt x="28" y="4"/>
                      <a:pt x="28" y="4"/>
                      <a:pt x="28" y="4"/>
                    </a:cubicBezTo>
                    <a:cubicBezTo>
                      <a:pt x="4" y="4"/>
                      <a:pt x="4" y="4"/>
                      <a:pt x="4" y="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5">
                <a:extLst>
                  <a:ext uri="{FF2B5EF4-FFF2-40B4-BE49-F238E27FC236}">
                    <a16:creationId xmlns:a16="http://schemas.microsoft.com/office/drawing/2014/main" id="{B9AADD37-5A18-4E08-945D-17012AB4052F}"/>
                  </a:ext>
                </a:extLst>
              </p:cNvPr>
              <p:cNvSpPr>
                <a:spLocks/>
              </p:cNvSpPr>
              <p:nvPr/>
            </p:nvSpPr>
            <p:spPr bwMode="auto">
              <a:xfrm>
                <a:off x="-550863"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0BB87F6-F56D-4472-AF25-708CE6CF7F49}"/>
                  </a:ext>
                </a:extLst>
              </p:cNvPr>
              <p:cNvSpPr>
                <a:spLocks/>
              </p:cNvSpPr>
              <p:nvPr/>
            </p:nvSpPr>
            <p:spPr bwMode="auto">
              <a:xfrm>
                <a:off x="-550863"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7">
                <a:extLst>
                  <a:ext uri="{FF2B5EF4-FFF2-40B4-BE49-F238E27FC236}">
                    <a16:creationId xmlns:a16="http://schemas.microsoft.com/office/drawing/2014/main" id="{F8E0261C-887E-49A6-9FDB-4B0A507D91ED}"/>
                  </a:ext>
                </a:extLst>
              </p:cNvPr>
              <p:cNvSpPr>
                <a:spLocks/>
              </p:cNvSpPr>
              <p:nvPr/>
            </p:nvSpPr>
            <p:spPr bwMode="auto">
              <a:xfrm>
                <a:off x="-550863"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3A037040-F394-445E-9A66-9A0C086E7323}"/>
                  </a:ext>
                </a:extLst>
              </p:cNvPr>
              <p:cNvSpPr>
                <a:spLocks/>
              </p:cNvSpPr>
              <p:nvPr/>
            </p:nvSpPr>
            <p:spPr bwMode="auto">
              <a:xfrm>
                <a:off x="-550863"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59">
                <a:extLst>
                  <a:ext uri="{FF2B5EF4-FFF2-40B4-BE49-F238E27FC236}">
                    <a16:creationId xmlns:a16="http://schemas.microsoft.com/office/drawing/2014/main" id="{11E3844A-CF3D-45A9-969C-48F7D7497132}"/>
                  </a:ext>
                </a:extLst>
              </p:cNvPr>
              <p:cNvSpPr>
                <a:spLocks/>
              </p:cNvSpPr>
              <p:nvPr/>
            </p:nvSpPr>
            <p:spPr bwMode="auto">
              <a:xfrm>
                <a:off x="-550863"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858EFC1C-0EF2-42C6-9A26-4D544E4FB4A0}"/>
                  </a:ext>
                </a:extLst>
              </p:cNvPr>
              <p:cNvSpPr>
                <a:spLocks/>
              </p:cNvSpPr>
              <p:nvPr/>
            </p:nvSpPr>
            <p:spPr bwMode="auto">
              <a:xfrm>
                <a:off x="-550863"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40AE061A-7969-4CA6-87D2-C12BAE05ECD5}"/>
                  </a:ext>
                </a:extLst>
              </p:cNvPr>
              <p:cNvSpPr>
                <a:spLocks/>
              </p:cNvSpPr>
              <p:nvPr/>
            </p:nvSpPr>
            <p:spPr bwMode="auto">
              <a:xfrm>
                <a:off x="-363538" y="36814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F989D8F5-8583-454E-A835-33AC76F60946}"/>
                  </a:ext>
                </a:extLst>
              </p:cNvPr>
              <p:cNvSpPr>
                <a:spLocks/>
              </p:cNvSpPr>
              <p:nvPr/>
            </p:nvSpPr>
            <p:spPr bwMode="auto">
              <a:xfrm>
                <a:off x="-363538" y="3743325"/>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B96AAB30-5E80-4EB4-9C12-0D9AC7DB819E}"/>
                  </a:ext>
                </a:extLst>
              </p:cNvPr>
              <p:cNvSpPr>
                <a:spLocks/>
              </p:cNvSpPr>
              <p:nvPr/>
            </p:nvSpPr>
            <p:spPr bwMode="auto">
              <a:xfrm>
                <a:off x="-363538" y="3789363"/>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140AFB82-BA68-4C35-BF44-952200B89810}"/>
                  </a:ext>
                </a:extLst>
              </p:cNvPr>
              <p:cNvSpPr>
                <a:spLocks/>
              </p:cNvSpPr>
              <p:nvPr/>
            </p:nvSpPr>
            <p:spPr bwMode="auto">
              <a:xfrm>
                <a:off x="-363538" y="3851275"/>
                <a:ext cx="31750" cy="31750"/>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9CA30FC1-7851-4C9B-878D-440D4B7F0070}"/>
                  </a:ext>
                </a:extLst>
              </p:cNvPr>
              <p:cNvSpPr>
                <a:spLocks/>
              </p:cNvSpPr>
              <p:nvPr/>
            </p:nvSpPr>
            <p:spPr bwMode="auto">
              <a:xfrm>
                <a:off x="-363538" y="3898900"/>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0647BD1E-67D9-4885-9F78-F3EE446886C2}"/>
                  </a:ext>
                </a:extLst>
              </p:cNvPr>
              <p:cNvSpPr>
                <a:spLocks/>
              </p:cNvSpPr>
              <p:nvPr/>
            </p:nvSpPr>
            <p:spPr bwMode="auto">
              <a:xfrm>
                <a:off x="-363538" y="3960813"/>
                <a:ext cx="31750" cy="30162"/>
              </a:xfrm>
              <a:custGeom>
                <a:avLst/>
                <a:gdLst>
                  <a:gd name="T0" fmla="*/ 6 w 8"/>
                  <a:gd name="T1" fmla="*/ 8 h 8"/>
                  <a:gd name="T2" fmla="*/ 2 w 8"/>
                  <a:gd name="T3" fmla="*/ 8 h 8"/>
                  <a:gd name="T4" fmla="*/ 0 w 8"/>
                  <a:gd name="T5" fmla="*/ 6 h 8"/>
                  <a:gd name="T6" fmla="*/ 0 w 8"/>
                  <a:gd name="T7" fmla="*/ 2 h 8"/>
                  <a:gd name="T8" fmla="*/ 2 w 8"/>
                  <a:gd name="T9" fmla="*/ 0 h 8"/>
                  <a:gd name="T10" fmla="*/ 6 w 8"/>
                  <a:gd name="T11" fmla="*/ 0 h 8"/>
                  <a:gd name="T12" fmla="*/ 8 w 8"/>
                  <a:gd name="T13" fmla="*/ 2 h 8"/>
                  <a:gd name="T14" fmla="*/ 8 w 8"/>
                  <a:gd name="T15" fmla="*/ 6 h 8"/>
                  <a:gd name="T16" fmla="*/ 6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6" y="8"/>
                    </a:moveTo>
                    <a:cubicBezTo>
                      <a:pt x="2" y="8"/>
                      <a:pt x="2" y="8"/>
                      <a:pt x="2" y="8"/>
                    </a:cubicBezTo>
                    <a:cubicBezTo>
                      <a:pt x="1" y="8"/>
                      <a:pt x="0" y="7"/>
                      <a:pt x="0" y="6"/>
                    </a:cubicBezTo>
                    <a:cubicBezTo>
                      <a:pt x="0" y="2"/>
                      <a:pt x="0" y="2"/>
                      <a:pt x="0" y="2"/>
                    </a:cubicBezTo>
                    <a:cubicBezTo>
                      <a:pt x="0" y="1"/>
                      <a:pt x="1" y="0"/>
                      <a:pt x="2" y="0"/>
                    </a:cubicBezTo>
                    <a:cubicBezTo>
                      <a:pt x="6" y="0"/>
                      <a:pt x="6" y="0"/>
                      <a:pt x="6" y="0"/>
                    </a:cubicBezTo>
                    <a:cubicBezTo>
                      <a:pt x="7" y="0"/>
                      <a:pt x="8" y="1"/>
                      <a:pt x="8" y="2"/>
                    </a:cubicBezTo>
                    <a:cubicBezTo>
                      <a:pt x="8" y="6"/>
                      <a:pt x="8" y="6"/>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FAE0BAAD-3CEF-4DFA-A4BA-FADB0E2F213E}"/>
              </a:ext>
            </a:extLst>
          </p:cNvPr>
          <p:cNvGrpSpPr/>
          <p:nvPr/>
        </p:nvGrpSpPr>
        <p:grpSpPr>
          <a:xfrm>
            <a:off x="707348" y="3829765"/>
            <a:ext cx="2115594" cy="215444"/>
            <a:chOff x="668246" y="3522227"/>
            <a:chExt cx="2115594" cy="215444"/>
          </a:xfrm>
        </p:grpSpPr>
        <p:sp>
          <p:nvSpPr>
            <p:cNvPr id="52" name="TextBox 51">
              <a:extLst>
                <a:ext uri="{FF2B5EF4-FFF2-40B4-BE49-F238E27FC236}">
                  <a16:creationId xmlns:a16="http://schemas.microsoft.com/office/drawing/2014/main" id="{14EFDF5C-1C94-4624-8440-7B508CCAF431}"/>
                </a:ext>
              </a:extLst>
            </p:cNvPr>
            <p:cNvSpPr txBox="1"/>
            <p:nvPr/>
          </p:nvSpPr>
          <p:spPr>
            <a:xfrm>
              <a:off x="1022550" y="3522227"/>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Subscriptions</a:t>
              </a:r>
            </a:p>
          </p:txBody>
        </p:sp>
        <p:grpSp>
          <p:nvGrpSpPr>
            <p:cNvPr id="53" name="Group 52">
              <a:extLst>
                <a:ext uri="{FF2B5EF4-FFF2-40B4-BE49-F238E27FC236}">
                  <a16:creationId xmlns:a16="http://schemas.microsoft.com/office/drawing/2014/main" id="{69CFF1DA-A171-46C0-BF97-1D39084B1686}"/>
                </a:ext>
              </a:extLst>
            </p:cNvPr>
            <p:cNvGrpSpPr>
              <a:grpSpLocks noChangeAspect="1"/>
            </p:cNvGrpSpPr>
            <p:nvPr/>
          </p:nvGrpSpPr>
          <p:grpSpPr>
            <a:xfrm>
              <a:off x="668246" y="3523029"/>
              <a:ext cx="212930" cy="213840"/>
              <a:chOff x="-596900" y="3533775"/>
              <a:chExt cx="371475" cy="373063"/>
            </a:xfrm>
            <a:gradFill>
              <a:gsLst>
                <a:gs pos="0">
                  <a:schemeClr val="accent2"/>
                </a:gs>
                <a:gs pos="100000">
                  <a:schemeClr val="accent1"/>
                </a:gs>
              </a:gsLst>
              <a:lin ang="2700000" scaled="0"/>
            </a:gradFill>
          </p:grpSpPr>
          <p:sp>
            <p:nvSpPr>
              <p:cNvPr id="54" name="Freeform 70">
                <a:extLst>
                  <a:ext uri="{FF2B5EF4-FFF2-40B4-BE49-F238E27FC236}">
                    <a16:creationId xmlns:a16="http://schemas.microsoft.com/office/drawing/2014/main" id="{5592FD69-EDCE-4E91-9FB9-5246455FA663}"/>
                  </a:ext>
                </a:extLst>
              </p:cNvPr>
              <p:cNvSpPr>
                <a:spLocks/>
              </p:cNvSpPr>
              <p:nvPr/>
            </p:nvSpPr>
            <p:spPr bwMode="auto">
              <a:xfrm>
                <a:off x="-476250" y="3622675"/>
                <a:ext cx="130175" cy="117475"/>
              </a:xfrm>
              <a:custGeom>
                <a:avLst/>
                <a:gdLst>
                  <a:gd name="T0" fmla="*/ 12 w 34"/>
                  <a:gd name="T1" fmla="*/ 30 h 30"/>
                  <a:gd name="T2" fmla="*/ 11 w 34"/>
                  <a:gd name="T3" fmla="*/ 29 h 30"/>
                  <a:gd name="T4" fmla="*/ 0 w 34"/>
                  <a:gd name="T5" fmla="*/ 18 h 30"/>
                  <a:gd name="T6" fmla="*/ 0 w 34"/>
                  <a:gd name="T7" fmla="*/ 16 h 30"/>
                  <a:gd name="T8" fmla="*/ 3 w 34"/>
                  <a:gd name="T9" fmla="*/ 16 h 30"/>
                  <a:gd name="T10" fmla="*/ 12 w 34"/>
                  <a:gd name="T11" fmla="*/ 25 h 30"/>
                  <a:gd name="T12" fmla="*/ 31 w 34"/>
                  <a:gd name="T13" fmla="*/ 1 h 30"/>
                  <a:gd name="T14" fmla="*/ 33 w 34"/>
                  <a:gd name="T15" fmla="*/ 1 h 30"/>
                  <a:gd name="T16" fmla="*/ 34 w 34"/>
                  <a:gd name="T17" fmla="*/ 4 h 30"/>
                  <a:gd name="T18" fmla="*/ 14 w 34"/>
                  <a:gd name="T19" fmla="*/ 29 h 30"/>
                  <a:gd name="T20" fmla="*/ 13 w 34"/>
                  <a:gd name="T21" fmla="*/ 30 h 30"/>
                  <a:gd name="T22" fmla="*/ 12 w 34"/>
                  <a:gd name="T2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30">
                    <a:moveTo>
                      <a:pt x="12" y="30"/>
                    </a:moveTo>
                    <a:cubicBezTo>
                      <a:pt x="12" y="30"/>
                      <a:pt x="11" y="29"/>
                      <a:pt x="11" y="29"/>
                    </a:cubicBezTo>
                    <a:cubicBezTo>
                      <a:pt x="0" y="18"/>
                      <a:pt x="0" y="18"/>
                      <a:pt x="0" y="18"/>
                    </a:cubicBezTo>
                    <a:cubicBezTo>
                      <a:pt x="0" y="18"/>
                      <a:pt x="0" y="16"/>
                      <a:pt x="0" y="16"/>
                    </a:cubicBezTo>
                    <a:cubicBezTo>
                      <a:pt x="1" y="15"/>
                      <a:pt x="2" y="15"/>
                      <a:pt x="3" y="16"/>
                    </a:cubicBezTo>
                    <a:cubicBezTo>
                      <a:pt x="12" y="25"/>
                      <a:pt x="12" y="25"/>
                      <a:pt x="12" y="25"/>
                    </a:cubicBezTo>
                    <a:cubicBezTo>
                      <a:pt x="31" y="1"/>
                      <a:pt x="31" y="1"/>
                      <a:pt x="31" y="1"/>
                    </a:cubicBezTo>
                    <a:cubicBezTo>
                      <a:pt x="31" y="0"/>
                      <a:pt x="33" y="0"/>
                      <a:pt x="33" y="1"/>
                    </a:cubicBezTo>
                    <a:cubicBezTo>
                      <a:pt x="34" y="2"/>
                      <a:pt x="34" y="3"/>
                      <a:pt x="34" y="4"/>
                    </a:cubicBezTo>
                    <a:cubicBezTo>
                      <a:pt x="14" y="29"/>
                      <a:pt x="14" y="29"/>
                      <a:pt x="14" y="29"/>
                    </a:cubicBezTo>
                    <a:cubicBezTo>
                      <a:pt x="14" y="29"/>
                      <a:pt x="13" y="30"/>
                      <a:pt x="13" y="30"/>
                    </a:cubicBezTo>
                    <a:cubicBezTo>
                      <a:pt x="12"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3B06B197-5067-43EF-A8B0-735AFC171A0E}"/>
                  </a:ext>
                </a:extLst>
              </p:cNvPr>
              <p:cNvSpPr>
                <a:spLocks/>
              </p:cNvSpPr>
              <p:nvPr/>
            </p:nvSpPr>
            <p:spPr bwMode="auto">
              <a:xfrm>
                <a:off x="-596900" y="3748088"/>
                <a:ext cx="147638" cy="158750"/>
              </a:xfrm>
              <a:custGeom>
                <a:avLst/>
                <a:gdLst>
                  <a:gd name="T0" fmla="*/ 23 w 38"/>
                  <a:gd name="T1" fmla="*/ 41 h 41"/>
                  <a:gd name="T2" fmla="*/ 23 w 38"/>
                  <a:gd name="T3" fmla="*/ 41 h 41"/>
                  <a:gd name="T4" fmla="*/ 21 w 38"/>
                  <a:gd name="T5" fmla="*/ 40 h 41"/>
                  <a:gd name="T6" fmla="*/ 16 w 38"/>
                  <a:gd name="T7" fmla="*/ 27 h 41"/>
                  <a:gd name="T8" fmla="*/ 2 w 38"/>
                  <a:gd name="T9" fmla="*/ 29 h 41"/>
                  <a:gd name="T10" fmla="*/ 0 w 38"/>
                  <a:gd name="T11" fmla="*/ 28 h 41"/>
                  <a:gd name="T12" fmla="*/ 0 w 38"/>
                  <a:gd name="T13" fmla="*/ 26 h 41"/>
                  <a:gd name="T14" fmla="*/ 15 w 38"/>
                  <a:gd name="T15" fmla="*/ 0 h 41"/>
                  <a:gd name="T16" fmla="*/ 19 w 38"/>
                  <a:gd name="T17" fmla="*/ 2 h 41"/>
                  <a:gd name="T18" fmla="*/ 6 w 38"/>
                  <a:gd name="T19" fmla="*/ 24 h 41"/>
                  <a:gd name="T20" fmla="*/ 17 w 38"/>
                  <a:gd name="T21" fmla="*/ 22 h 41"/>
                  <a:gd name="T22" fmla="*/ 19 w 38"/>
                  <a:gd name="T23" fmla="*/ 24 h 41"/>
                  <a:gd name="T24" fmla="*/ 23 w 38"/>
                  <a:gd name="T25" fmla="*/ 34 h 41"/>
                  <a:gd name="T26" fmla="*/ 34 w 38"/>
                  <a:gd name="T27" fmla="*/ 16 h 41"/>
                  <a:gd name="T28" fmla="*/ 38 w 38"/>
                  <a:gd name="T29" fmla="*/ 18 h 41"/>
                  <a:gd name="T30" fmla="*/ 24 w 38"/>
                  <a:gd name="T31" fmla="*/ 40 h 41"/>
                  <a:gd name="T32" fmla="*/ 23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23" y="41"/>
                    </a:moveTo>
                    <a:cubicBezTo>
                      <a:pt x="23" y="41"/>
                      <a:pt x="23" y="41"/>
                      <a:pt x="23" y="41"/>
                    </a:cubicBezTo>
                    <a:cubicBezTo>
                      <a:pt x="22" y="41"/>
                      <a:pt x="21" y="40"/>
                      <a:pt x="21" y="40"/>
                    </a:cubicBezTo>
                    <a:cubicBezTo>
                      <a:pt x="16" y="27"/>
                      <a:pt x="16" y="27"/>
                      <a:pt x="16" y="27"/>
                    </a:cubicBezTo>
                    <a:cubicBezTo>
                      <a:pt x="2" y="29"/>
                      <a:pt x="2" y="29"/>
                      <a:pt x="2" y="29"/>
                    </a:cubicBezTo>
                    <a:cubicBezTo>
                      <a:pt x="2" y="29"/>
                      <a:pt x="1" y="29"/>
                      <a:pt x="0" y="28"/>
                    </a:cubicBezTo>
                    <a:cubicBezTo>
                      <a:pt x="0" y="27"/>
                      <a:pt x="0" y="27"/>
                      <a:pt x="0" y="26"/>
                    </a:cubicBezTo>
                    <a:cubicBezTo>
                      <a:pt x="15" y="0"/>
                      <a:pt x="15" y="0"/>
                      <a:pt x="15" y="0"/>
                    </a:cubicBezTo>
                    <a:cubicBezTo>
                      <a:pt x="19" y="2"/>
                      <a:pt x="19" y="2"/>
                      <a:pt x="19" y="2"/>
                    </a:cubicBezTo>
                    <a:cubicBezTo>
                      <a:pt x="6" y="24"/>
                      <a:pt x="6" y="24"/>
                      <a:pt x="6" y="24"/>
                    </a:cubicBezTo>
                    <a:cubicBezTo>
                      <a:pt x="17" y="22"/>
                      <a:pt x="17" y="22"/>
                      <a:pt x="17" y="22"/>
                    </a:cubicBezTo>
                    <a:cubicBezTo>
                      <a:pt x="18" y="22"/>
                      <a:pt x="19" y="23"/>
                      <a:pt x="19" y="24"/>
                    </a:cubicBezTo>
                    <a:cubicBezTo>
                      <a:pt x="23" y="34"/>
                      <a:pt x="23" y="34"/>
                      <a:pt x="23" y="34"/>
                    </a:cubicBezTo>
                    <a:cubicBezTo>
                      <a:pt x="34" y="16"/>
                      <a:pt x="34" y="16"/>
                      <a:pt x="34" y="16"/>
                    </a:cubicBezTo>
                    <a:cubicBezTo>
                      <a:pt x="38" y="18"/>
                      <a:pt x="38" y="18"/>
                      <a:pt x="38" y="18"/>
                    </a:cubicBezTo>
                    <a:cubicBezTo>
                      <a:pt x="24" y="40"/>
                      <a:pt x="24" y="40"/>
                      <a:pt x="24" y="40"/>
                    </a:cubicBezTo>
                    <a:cubicBezTo>
                      <a:pt x="24" y="41"/>
                      <a:pt x="23" y="41"/>
                      <a:pt x="2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53EC6116-80D1-4CDE-B718-A5812CD197EF}"/>
                  </a:ext>
                </a:extLst>
              </p:cNvPr>
              <p:cNvSpPr>
                <a:spLocks/>
              </p:cNvSpPr>
              <p:nvPr/>
            </p:nvSpPr>
            <p:spPr bwMode="auto">
              <a:xfrm>
                <a:off x="-373063" y="3748088"/>
                <a:ext cx="147638" cy="158750"/>
              </a:xfrm>
              <a:custGeom>
                <a:avLst/>
                <a:gdLst>
                  <a:gd name="T0" fmla="*/ 15 w 38"/>
                  <a:gd name="T1" fmla="*/ 41 h 41"/>
                  <a:gd name="T2" fmla="*/ 14 w 38"/>
                  <a:gd name="T3" fmla="*/ 40 h 41"/>
                  <a:gd name="T4" fmla="*/ 0 w 38"/>
                  <a:gd name="T5" fmla="*/ 18 h 41"/>
                  <a:gd name="T6" fmla="*/ 4 w 38"/>
                  <a:gd name="T7" fmla="*/ 16 h 41"/>
                  <a:gd name="T8" fmla="*/ 15 w 38"/>
                  <a:gd name="T9" fmla="*/ 34 h 41"/>
                  <a:gd name="T10" fmla="*/ 19 w 38"/>
                  <a:gd name="T11" fmla="*/ 24 h 41"/>
                  <a:gd name="T12" fmla="*/ 21 w 38"/>
                  <a:gd name="T13" fmla="*/ 22 h 41"/>
                  <a:gd name="T14" fmla="*/ 32 w 38"/>
                  <a:gd name="T15" fmla="*/ 24 h 41"/>
                  <a:gd name="T16" fmla="*/ 19 w 38"/>
                  <a:gd name="T17" fmla="*/ 2 h 41"/>
                  <a:gd name="T18" fmla="*/ 23 w 38"/>
                  <a:gd name="T19" fmla="*/ 0 h 41"/>
                  <a:gd name="T20" fmla="*/ 38 w 38"/>
                  <a:gd name="T21" fmla="*/ 26 h 41"/>
                  <a:gd name="T22" fmla="*/ 38 w 38"/>
                  <a:gd name="T23" fmla="*/ 28 h 41"/>
                  <a:gd name="T24" fmla="*/ 36 w 38"/>
                  <a:gd name="T25" fmla="*/ 29 h 41"/>
                  <a:gd name="T26" fmla="*/ 22 w 38"/>
                  <a:gd name="T27" fmla="*/ 27 h 41"/>
                  <a:gd name="T28" fmla="*/ 17 w 38"/>
                  <a:gd name="T29" fmla="*/ 40 h 41"/>
                  <a:gd name="T30" fmla="*/ 15 w 38"/>
                  <a:gd name="T31" fmla="*/ 41 h 41"/>
                  <a:gd name="T32" fmla="*/ 15 w 38"/>
                  <a:gd name="T3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41">
                    <a:moveTo>
                      <a:pt x="15" y="41"/>
                    </a:moveTo>
                    <a:cubicBezTo>
                      <a:pt x="15" y="41"/>
                      <a:pt x="14" y="41"/>
                      <a:pt x="14" y="40"/>
                    </a:cubicBezTo>
                    <a:cubicBezTo>
                      <a:pt x="0" y="18"/>
                      <a:pt x="0" y="18"/>
                      <a:pt x="0" y="18"/>
                    </a:cubicBezTo>
                    <a:cubicBezTo>
                      <a:pt x="4" y="16"/>
                      <a:pt x="4" y="16"/>
                      <a:pt x="4" y="16"/>
                    </a:cubicBezTo>
                    <a:cubicBezTo>
                      <a:pt x="15" y="34"/>
                      <a:pt x="15" y="34"/>
                      <a:pt x="15" y="34"/>
                    </a:cubicBezTo>
                    <a:cubicBezTo>
                      <a:pt x="19" y="24"/>
                      <a:pt x="19" y="24"/>
                      <a:pt x="19" y="24"/>
                    </a:cubicBezTo>
                    <a:cubicBezTo>
                      <a:pt x="19" y="23"/>
                      <a:pt x="20" y="22"/>
                      <a:pt x="21" y="22"/>
                    </a:cubicBezTo>
                    <a:cubicBezTo>
                      <a:pt x="32" y="24"/>
                      <a:pt x="32" y="24"/>
                      <a:pt x="32" y="24"/>
                    </a:cubicBezTo>
                    <a:cubicBezTo>
                      <a:pt x="19" y="2"/>
                      <a:pt x="19" y="2"/>
                      <a:pt x="19" y="2"/>
                    </a:cubicBezTo>
                    <a:cubicBezTo>
                      <a:pt x="23" y="0"/>
                      <a:pt x="23" y="0"/>
                      <a:pt x="23" y="0"/>
                    </a:cubicBezTo>
                    <a:cubicBezTo>
                      <a:pt x="38" y="26"/>
                      <a:pt x="38" y="26"/>
                      <a:pt x="38" y="26"/>
                    </a:cubicBezTo>
                    <a:cubicBezTo>
                      <a:pt x="38" y="27"/>
                      <a:pt x="38" y="27"/>
                      <a:pt x="38" y="28"/>
                    </a:cubicBezTo>
                    <a:cubicBezTo>
                      <a:pt x="37" y="29"/>
                      <a:pt x="36" y="29"/>
                      <a:pt x="36" y="29"/>
                    </a:cubicBezTo>
                    <a:cubicBezTo>
                      <a:pt x="22" y="27"/>
                      <a:pt x="22" y="27"/>
                      <a:pt x="22" y="27"/>
                    </a:cubicBezTo>
                    <a:cubicBezTo>
                      <a:pt x="17" y="40"/>
                      <a:pt x="17" y="40"/>
                      <a:pt x="17" y="40"/>
                    </a:cubicBezTo>
                    <a:cubicBezTo>
                      <a:pt x="17" y="40"/>
                      <a:pt x="16" y="41"/>
                      <a:pt x="15" y="41"/>
                    </a:cubicBezTo>
                    <a:cubicBezTo>
                      <a:pt x="15" y="41"/>
                      <a:pt x="15" y="41"/>
                      <a:pt x="1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A50504C4-B554-4FDF-ADA1-230FAC9E0645}"/>
                  </a:ext>
                </a:extLst>
              </p:cNvPr>
              <p:cNvSpPr>
                <a:spLocks noEditPoints="1"/>
              </p:cNvSpPr>
              <p:nvPr/>
            </p:nvSpPr>
            <p:spPr bwMode="auto">
              <a:xfrm>
                <a:off x="-558800" y="3533775"/>
                <a:ext cx="295275" cy="295275"/>
              </a:xfrm>
              <a:custGeom>
                <a:avLst/>
                <a:gdLst>
                  <a:gd name="T0" fmla="*/ 38 w 76"/>
                  <a:gd name="T1" fmla="*/ 76 h 76"/>
                  <a:gd name="T2" fmla="*/ 0 w 76"/>
                  <a:gd name="T3" fmla="*/ 38 h 76"/>
                  <a:gd name="T4" fmla="*/ 38 w 76"/>
                  <a:gd name="T5" fmla="*/ 0 h 76"/>
                  <a:gd name="T6" fmla="*/ 76 w 76"/>
                  <a:gd name="T7" fmla="*/ 38 h 76"/>
                  <a:gd name="T8" fmla="*/ 38 w 76"/>
                  <a:gd name="T9" fmla="*/ 76 h 76"/>
                  <a:gd name="T10" fmla="*/ 38 w 76"/>
                  <a:gd name="T11" fmla="*/ 4 h 76"/>
                  <a:gd name="T12" fmla="*/ 4 w 76"/>
                  <a:gd name="T13" fmla="*/ 38 h 76"/>
                  <a:gd name="T14" fmla="*/ 38 w 76"/>
                  <a:gd name="T15" fmla="*/ 72 h 76"/>
                  <a:gd name="T16" fmla="*/ 72 w 76"/>
                  <a:gd name="T17" fmla="*/ 38 h 76"/>
                  <a:gd name="T18" fmla="*/ 38 w 76"/>
                  <a:gd name="T19"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6">
                    <a:moveTo>
                      <a:pt x="38" y="76"/>
                    </a:moveTo>
                    <a:cubicBezTo>
                      <a:pt x="17" y="76"/>
                      <a:pt x="0" y="59"/>
                      <a:pt x="0" y="38"/>
                    </a:cubicBezTo>
                    <a:cubicBezTo>
                      <a:pt x="0" y="17"/>
                      <a:pt x="17" y="0"/>
                      <a:pt x="38" y="0"/>
                    </a:cubicBezTo>
                    <a:cubicBezTo>
                      <a:pt x="59" y="0"/>
                      <a:pt x="76" y="17"/>
                      <a:pt x="76" y="38"/>
                    </a:cubicBezTo>
                    <a:cubicBezTo>
                      <a:pt x="76" y="59"/>
                      <a:pt x="59" y="76"/>
                      <a:pt x="38" y="76"/>
                    </a:cubicBezTo>
                    <a:close/>
                    <a:moveTo>
                      <a:pt x="38" y="4"/>
                    </a:moveTo>
                    <a:cubicBezTo>
                      <a:pt x="19" y="4"/>
                      <a:pt x="4" y="19"/>
                      <a:pt x="4" y="38"/>
                    </a:cubicBezTo>
                    <a:cubicBezTo>
                      <a:pt x="4" y="57"/>
                      <a:pt x="19" y="72"/>
                      <a:pt x="38" y="72"/>
                    </a:cubicBezTo>
                    <a:cubicBezTo>
                      <a:pt x="57" y="72"/>
                      <a:pt x="72" y="57"/>
                      <a:pt x="72" y="38"/>
                    </a:cubicBezTo>
                    <a:cubicBezTo>
                      <a:pt x="72" y="19"/>
                      <a:pt x="57" y="4"/>
                      <a:pt x="3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8" name="Group 57">
            <a:extLst>
              <a:ext uri="{FF2B5EF4-FFF2-40B4-BE49-F238E27FC236}">
                <a16:creationId xmlns:a16="http://schemas.microsoft.com/office/drawing/2014/main" id="{5EB7F577-12B2-4223-AC47-AD792AFF8582}"/>
              </a:ext>
            </a:extLst>
          </p:cNvPr>
          <p:cNvGrpSpPr/>
          <p:nvPr/>
        </p:nvGrpSpPr>
        <p:grpSpPr>
          <a:xfrm>
            <a:off x="733158" y="4332257"/>
            <a:ext cx="2089784" cy="215444"/>
            <a:chOff x="694056" y="4001583"/>
            <a:chExt cx="2089784" cy="215444"/>
          </a:xfrm>
        </p:grpSpPr>
        <p:sp>
          <p:nvSpPr>
            <p:cNvPr id="59" name="TextBox 58">
              <a:extLst>
                <a:ext uri="{FF2B5EF4-FFF2-40B4-BE49-F238E27FC236}">
                  <a16:creationId xmlns:a16="http://schemas.microsoft.com/office/drawing/2014/main" id="{74CB8CE9-92FB-4393-A491-063C03FDA541}"/>
                </a:ext>
              </a:extLst>
            </p:cNvPr>
            <p:cNvSpPr txBox="1"/>
            <p:nvPr/>
          </p:nvSpPr>
          <p:spPr>
            <a:xfrm>
              <a:off x="1022550" y="4001583"/>
              <a:ext cx="1761290" cy="215444"/>
            </a:xfrm>
            <a:prstGeom prst="rect">
              <a:avLst/>
            </a:prstGeom>
            <a:noFill/>
            <a:ln w="6350">
              <a:noFill/>
              <a:prstDash val="dash"/>
            </a:ln>
          </p:spPr>
          <p:txBody>
            <a:bodyPr wrap="square" lIns="0" tIns="0" rIns="0" bIns="0" rtlCol="0" anchor="ctr">
              <a:spAutoFit/>
            </a:bodyPr>
            <a:lstStyle>
              <a:defPPr>
                <a:defRPr lang="en-US"/>
              </a:defPPr>
              <a:lvl1pPr>
                <a:defRPr sz="1400">
                  <a:solidFill>
                    <a:schemeClr val="bg1"/>
                  </a:solidFill>
                </a:defRPr>
              </a:lvl1pPr>
            </a:lstStyle>
            <a:p>
              <a:r>
                <a:rPr lang="en-US" dirty="0"/>
                <a:t>Trending</a:t>
              </a:r>
            </a:p>
          </p:txBody>
        </p:sp>
        <p:grpSp>
          <p:nvGrpSpPr>
            <p:cNvPr id="60" name="Group 59">
              <a:extLst>
                <a:ext uri="{FF2B5EF4-FFF2-40B4-BE49-F238E27FC236}">
                  <a16:creationId xmlns:a16="http://schemas.microsoft.com/office/drawing/2014/main" id="{28A8F369-E907-460B-9E85-96B0F2BB41FE}"/>
                </a:ext>
              </a:extLst>
            </p:cNvPr>
            <p:cNvGrpSpPr>
              <a:grpSpLocks noChangeAspect="1"/>
            </p:cNvGrpSpPr>
            <p:nvPr/>
          </p:nvGrpSpPr>
          <p:grpSpPr>
            <a:xfrm>
              <a:off x="694056" y="4012105"/>
              <a:ext cx="161311" cy="194400"/>
              <a:chOff x="-395288" y="3805238"/>
              <a:chExt cx="309563" cy="373062"/>
            </a:xfrm>
            <a:gradFill>
              <a:gsLst>
                <a:gs pos="0">
                  <a:schemeClr val="accent2"/>
                </a:gs>
                <a:gs pos="100000">
                  <a:schemeClr val="accent1"/>
                </a:gs>
              </a:gsLst>
              <a:lin ang="2700000" scaled="0"/>
            </a:gradFill>
          </p:grpSpPr>
          <p:sp>
            <p:nvSpPr>
              <p:cNvPr id="61" name="Freeform 77">
                <a:extLst>
                  <a:ext uri="{FF2B5EF4-FFF2-40B4-BE49-F238E27FC236}">
                    <a16:creationId xmlns:a16="http://schemas.microsoft.com/office/drawing/2014/main" id="{94708C9E-4756-4CB6-A448-F918801A7AF6}"/>
                  </a:ext>
                </a:extLst>
              </p:cNvPr>
              <p:cNvSpPr>
                <a:spLocks noEditPoints="1"/>
              </p:cNvSpPr>
              <p:nvPr/>
            </p:nvSpPr>
            <p:spPr bwMode="auto">
              <a:xfrm>
                <a:off x="-395288" y="3805238"/>
                <a:ext cx="309563" cy="373062"/>
              </a:xfrm>
              <a:custGeom>
                <a:avLst/>
                <a:gdLst>
                  <a:gd name="T0" fmla="*/ 40 w 80"/>
                  <a:gd name="T1" fmla="*/ 96 h 96"/>
                  <a:gd name="T2" fmla="*/ 0 w 80"/>
                  <a:gd name="T3" fmla="*/ 58 h 96"/>
                  <a:gd name="T4" fmla="*/ 0 w 80"/>
                  <a:gd name="T5" fmla="*/ 56 h 96"/>
                  <a:gd name="T6" fmla="*/ 14 w 80"/>
                  <a:gd name="T7" fmla="*/ 25 h 96"/>
                  <a:gd name="T8" fmla="*/ 16 w 80"/>
                  <a:gd name="T9" fmla="*/ 25 h 96"/>
                  <a:gd name="T10" fmla="*/ 18 w 80"/>
                  <a:gd name="T11" fmla="*/ 26 h 96"/>
                  <a:gd name="T12" fmla="*/ 23 w 80"/>
                  <a:gd name="T13" fmla="*/ 37 h 96"/>
                  <a:gd name="T14" fmla="*/ 26 w 80"/>
                  <a:gd name="T15" fmla="*/ 22 h 96"/>
                  <a:gd name="T16" fmla="*/ 26 w 80"/>
                  <a:gd name="T17" fmla="*/ 20 h 96"/>
                  <a:gd name="T18" fmla="*/ 21 w 80"/>
                  <a:gd name="T19" fmla="*/ 4 h 96"/>
                  <a:gd name="T20" fmla="*/ 21 w 80"/>
                  <a:gd name="T21" fmla="*/ 1 h 96"/>
                  <a:gd name="T22" fmla="*/ 23 w 80"/>
                  <a:gd name="T23" fmla="*/ 1 h 96"/>
                  <a:gd name="T24" fmla="*/ 55 w 80"/>
                  <a:gd name="T25" fmla="*/ 19 h 96"/>
                  <a:gd name="T26" fmla="*/ 66 w 80"/>
                  <a:gd name="T27" fmla="*/ 49 h 96"/>
                  <a:gd name="T28" fmla="*/ 75 w 80"/>
                  <a:gd name="T29" fmla="*/ 44 h 96"/>
                  <a:gd name="T30" fmla="*/ 77 w 80"/>
                  <a:gd name="T31" fmla="*/ 43 h 96"/>
                  <a:gd name="T32" fmla="*/ 78 w 80"/>
                  <a:gd name="T33" fmla="*/ 45 h 96"/>
                  <a:gd name="T34" fmla="*/ 80 w 80"/>
                  <a:gd name="T35" fmla="*/ 56 h 96"/>
                  <a:gd name="T36" fmla="*/ 40 w 80"/>
                  <a:gd name="T37" fmla="*/ 96 h 96"/>
                  <a:gd name="T38" fmla="*/ 15 w 80"/>
                  <a:gd name="T39" fmla="*/ 30 h 96"/>
                  <a:gd name="T40" fmla="*/ 4 w 80"/>
                  <a:gd name="T41" fmla="*/ 56 h 96"/>
                  <a:gd name="T42" fmla="*/ 4 w 80"/>
                  <a:gd name="T43" fmla="*/ 58 h 96"/>
                  <a:gd name="T44" fmla="*/ 40 w 80"/>
                  <a:gd name="T45" fmla="*/ 92 h 96"/>
                  <a:gd name="T46" fmla="*/ 76 w 80"/>
                  <a:gd name="T47" fmla="*/ 56 h 96"/>
                  <a:gd name="T48" fmla="*/ 75 w 80"/>
                  <a:gd name="T49" fmla="*/ 49 h 96"/>
                  <a:gd name="T50" fmla="*/ 65 w 80"/>
                  <a:gd name="T51" fmla="*/ 54 h 96"/>
                  <a:gd name="T52" fmla="*/ 63 w 80"/>
                  <a:gd name="T53" fmla="*/ 54 h 96"/>
                  <a:gd name="T54" fmla="*/ 62 w 80"/>
                  <a:gd name="T55" fmla="*/ 52 h 96"/>
                  <a:gd name="T56" fmla="*/ 62 w 80"/>
                  <a:gd name="T57" fmla="*/ 51 h 96"/>
                  <a:gd name="T58" fmla="*/ 52 w 80"/>
                  <a:gd name="T59" fmla="*/ 22 h 96"/>
                  <a:gd name="T60" fmla="*/ 26 w 80"/>
                  <a:gd name="T61" fmla="*/ 5 h 96"/>
                  <a:gd name="T62" fmla="*/ 30 w 80"/>
                  <a:gd name="T63" fmla="*/ 20 h 96"/>
                  <a:gd name="T64" fmla="*/ 30 w 80"/>
                  <a:gd name="T65" fmla="*/ 22 h 96"/>
                  <a:gd name="T66" fmla="*/ 25 w 80"/>
                  <a:gd name="T67" fmla="*/ 42 h 96"/>
                  <a:gd name="T68" fmla="*/ 23 w 80"/>
                  <a:gd name="T69" fmla="*/ 43 h 96"/>
                  <a:gd name="T70" fmla="*/ 22 w 80"/>
                  <a:gd name="T71" fmla="*/ 42 h 96"/>
                  <a:gd name="T72" fmla="*/ 15 w 80"/>
                  <a:gd name="T73"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96">
                    <a:moveTo>
                      <a:pt x="40" y="96"/>
                    </a:moveTo>
                    <a:cubicBezTo>
                      <a:pt x="19" y="96"/>
                      <a:pt x="1" y="79"/>
                      <a:pt x="0" y="58"/>
                    </a:cubicBezTo>
                    <a:cubicBezTo>
                      <a:pt x="0" y="57"/>
                      <a:pt x="0" y="57"/>
                      <a:pt x="0" y="56"/>
                    </a:cubicBezTo>
                    <a:cubicBezTo>
                      <a:pt x="0" y="44"/>
                      <a:pt x="5" y="33"/>
                      <a:pt x="14" y="25"/>
                    </a:cubicBezTo>
                    <a:cubicBezTo>
                      <a:pt x="15" y="25"/>
                      <a:pt x="16" y="25"/>
                      <a:pt x="16" y="25"/>
                    </a:cubicBezTo>
                    <a:cubicBezTo>
                      <a:pt x="17" y="25"/>
                      <a:pt x="17" y="26"/>
                      <a:pt x="18" y="26"/>
                    </a:cubicBezTo>
                    <a:cubicBezTo>
                      <a:pt x="19" y="30"/>
                      <a:pt x="20" y="34"/>
                      <a:pt x="23" y="37"/>
                    </a:cubicBezTo>
                    <a:cubicBezTo>
                      <a:pt x="25" y="32"/>
                      <a:pt x="26" y="27"/>
                      <a:pt x="26" y="22"/>
                    </a:cubicBezTo>
                    <a:cubicBezTo>
                      <a:pt x="26" y="21"/>
                      <a:pt x="26" y="21"/>
                      <a:pt x="26" y="20"/>
                    </a:cubicBezTo>
                    <a:cubicBezTo>
                      <a:pt x="26" y="14"/>
                      <a:pt x="24" y="9"/>
                      <a:pt x="21" y="4"/>
                    </a:cubicBezTo>
                    <a:cubicBezTo>
                      <a:pt x="21" y="3"/>
                      <a:pt x="21" y="2"/>
                      <a:pt x="21" y="1"/>
                    </a:cubicBezTo>
                    <a:cubicBezTo>
                      <a:pt x="22" y="1"/>
                      <a:pt x="22" y="0"/>
                      <a:pt x="23" y="1"/>
                    </a:cubicBezTo>
                    <a:cubicBezTo>
                      <a:pt x="36" y="3"/>
                      <a:pt x="47" y="9"/>
                      <a:pt x="55" y="19"/>
                    </a:cubicBezTo>
                    <a:cubicBezTo>
                      <a:pt x="62" y="28"/>
                      <a:pt x="66" y="38"/>
                      <a:pt x="66" y="49"/>
                    </a:cubicBezTo>
                    <a:cubicBezTo>
                      <a:pt x="69" y="48"/>
                      <a:pt x="72" y="46"/>
                      <a:pt x="75" y="44"/>
                    </a:cubicBezTo>
                    <a:cubicBezTo>
                      <a:pt x="76" y="43"/>
                      <a:pt x="76" y="43"/>
                      <a:pt x="77" y="43"/>
                    </a:cubicBezTo>
                    <a:cubicBezTo>
                      <a:pt x="78" y="43"/>
                      <a:pt x="78" y="44"/>
                      <a:pt x="78" y="45"/>
                    </a:cubicBezTo>
                    <a:cubicBezTo>
                      <a:pt x="79" y="48"/>
                      <a:pt x="80" y="52"/>
                      <a:pt x="80" y="56"/>
                    </a:cubicBezTo>
                    <a:cubicBezTo>
                      <a:pt x="80" y="78"/>
                      <a:pt x="62" y="96"/>
                      <a:pt x="40" y="96"/>
                    </a:cubicBezTo>
                    <a:close/>
                    <a:moveTo>
                      <a:pt x="15" y="30"/>
                    </a:moveTo>
                    <a:cubicBezTo>
                      <a:pt x="8" y="37"/>
                      <a:pt x="4" y="46"/>
                      <a:pt x="4" y="56"/>
                    </a:cubicBezTo>
                    <a:cubicBezTo>
                      <a:pt x="4" y="57"/>
                      <a:pt x="4" y="57"/>
                      <a:pt x="4" y="58"/>
                    </a:cubicBezTo>
                    <a:cubicBezTo>
                      <a:pt x="5" y="77"/>
                      <a:pt x="21" y="92"/>
                      <a:pt x="40" y="92"/>
                    </a:cubicBezTo>
                    <a:cubicBezTo>
                      <a:pt x="60" y="92"/>
                      <a:pt x="76" y="76"/>
                      <a:pt x="76" y="56"/>
                    </a:cubicBezTo>
                    <a:cubicBezTo>
                      <a:pt x="76" y="53"/>
                      <a:pt x="76" y="51"/>
                      <a:pt x="75" y="49"/>
                    </a:cubicBezTo>
                    <a:cubicBezTo>
                      <a:pt x="72" y="51"/>
                      <a:pt x="68" y="53"/>
                      <a:pt x="65" y="54"/>
                    </a:cubicBezTo>
                    <a:cubicBezTo>
                      <a:pt x="64" y="54"/>
                      <a:pt x="63" y="54"/>
                      <a:pt x="63" y="54"/>
                    </a:cubicBezTo>
                    <a:cubicBezTo>
                      <a:pt x="62" y="53"/>
                      <a:pt x="62" y="53"/>
                      <a:pt x="62" y="52"/>
                    </a:cubicBezTo>
                    <a:cubicBezTo>
                      <a:pt x="62" y="52"/>
                      <a:pt x="62" y="51"/>
                      <a:pt x="62" y="51"/>
                    </a:cubicBezTo>
                    <a:cubicBezTo>
                      <a:pt x="62" y="40"/>
                      <a:pt x="58" y="30"/>
                      <a:pt x="52" y="22"/>
                    </a:cubicBezTo>
                    <a:cubicBezTo>
                      <a:pt x="45" y="14"/>
                      <a:pt x="36" y="8"/>
                      <a:pt x="26" y="5"/>
                    </a:cubicBezTo>
                    <a:cubicBezTo>
                      <a:pt x="28" y="10"/>
                      <a:pt x="30" y="15"/>
                      <a:pt x="30" y="20"/>
                    </a:cubicBezTo>
                    <a:cubicBezTo>
                      <a:pt x="30" y="21"/>
                      <a:pt x="30" y="21"/>
                      <a:pt x="30" y="22"/>
                    </a:cubicBezTo>
                    <a:cubicBezTo>
                      <a:pt x="30" y="29"/>
                      <a:pt x="28" y="36"/>
                      <a:pt x="25" y="42"/>
                    </a:cubicBezTo>
                    <a:cubicBezTo>
                      <a:pt x="25" y="42"/>
                      <a:pt x="24" y="43"/>
                      <a:pt x="23" y="43"/>
                    </a:cubicBezTo>
                    <a:cubicBezTo>
                      <a:pt x="23" y="43"/>
                      <a:pt x="22" y="42"/>
                      <a:pt x="22" y="42"/>
                    </a:cubicBezTo>
                    <a:cubicBezTo>
                      <a:pt x="19" y="39"/>
                      <a:pt x="16" y="35"/>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78">
                <a:extLst>
                  <a:ext uri="{FF2B5EF4-FFF2-40B4-BE49-F238E27FC236}">
                    <a16:creationId xmlns:a16="http://schemas.microsoft.com/office/drawing/2014/main" id="{698A1F2C-7CAF-4EBF-A95E-BAB982FF78B2}"/>
                  </a:ext>
                </a:extLst>
              </p:cNvPr>
              <p:cNvSpPr>
                <a:spLocks noEditPoints="1"/>
              </p:cNvSpPr>
              <p:nvPr/>
            </p:nvSpPr>
            <p:spPr bwMode="auto">
              <a:xfrm>
                <a:off x="-311150" y="3987800"/>
                <a:ext cx="141288" cy="190500"/>
              </a:xfrm>
              <a:custGeom>
                <a:avLst/>
                <a:gdLst>
                  <a:gd name="T0" fmla="*/ 18 w 36"/>
                  <a:gd name="T1" fmla="*/ 49 h 49"/>
                  <a:gd name="T2" fmla="*/ 0 w 36"/>
                  <a:gd name="T3" fmla="*/ 31 h 49"/>
                  <a:gd name="T4" fmla="*/ 24 w 36"/>
                  <a:gd name="T5" fmla="*/ 0 h 49"/>
                  <a:gd name="T6" fmla="*/ 26 w 36"/>
                  <a:gd name="T7" fmla="*/ 1 h 49"/>
                  <a:gd name="T8" fmla="*/ 26 w 36"/>
                  <a:gd name="T9" fmla="*/ 3 h 49"/>
                  <a:gd name="T10" fmla="*/ 21 w 36"/>
                  <a:gd name="T11" fmla="*/ 19 h 49"/>
                  <a:gd name="T12" fmla="*/ 23 w 36"/>
                  <a:gd name="T13" fmla="*/ 16 h 49"/>
                  <a:gd name="T14" fmla="*/ 24 w 36"/>
                  <a:gd name="T15" fmla="*/ 14 h 49"/>
                  <a:gd name="T16" fmla="*/ 25 w 36"/>
                  <a:gd name="T17" fmla="*/ 14 h 49"/>
                  <a:gd name="T18" fmla="*/ 36 w 36"/>
                  <a:gd name="T19" fmla="*/ 31 h 49"/>
                  <a:gd name="T20" fmla="*/ 18 w 36"/>
                  <a:gd name="T21" fmla="*/ 49 h 49"/>
                  <a:gd name="T22" fmla="*/ 18 w 36"/>
                  <a:gd name="T23" fmla="*/ 6 h 49"/>
                  <a:gd name="T24" fmla="*/ 4 w 36"/>
                  <a:gd name="T25" fmla="*/ 31 h 49"/>
                  <a:gd name="T26" fmla="*/ 18 w 36"/>
                  <a:gd name="T27" fmla="*/ 45 h 49"/>
                  <a:gd name="T28" fmla="*/ 32 w 36"/>
                  <a:gd name="T29" fmla="*/ 31 h 49"/>
                  <a:gd name="T30" fmla="*/ 26 w 36"/>
                  <a:gd name="T31" fmla="*/ 19 h 49"/>
                  <a:gd name="T32" fmla="*/ 22 w 36"/>
                  <a:gd name="T33" fmla="*/ 24 h 49"/>
                  <a:gd name="T34" fmla="*/ 20 w 36"/>
                  <a:gd name="T35" fmla="*/ 24 h 49"/>
                  <a:gd name="T36" fmla="*/ 19 w 36"/>
                  <a:gd name="T37" fmla="*/ 23 h 49"/>
                  <a:gd name="T38" fmla="*/ 18 w 36"/>
                  <a:gd name="T39"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 h="49">
                    <a:moveTo>
                      <a:pt x="18" y="49"/>
                    </a:moveTo>
                    <a:cubicBezTo>
                      <a:pt x="8" y="49"/>
                      <a:pt x="0" y="41"/>
                      <a:pt x="0" y="31"/>
                    </a:cubicBezTo>
                    <a:cubicBezTo>
                      <a:pt x="0" y="16"/>
                      <a:pt x="10" y="3"/>
                      <a:pt x="24" y="0"/>
                    </a:cubicBezTo>
                    <a:cubicBezTo>
                      <a:pt x="25" y="0"/>
                      <a:pt x="26" y="0"/>
                      <a:pt x="26" y="1"/>
                    </a:cubicBezTo>
                    <a:cubicBezTo>
                      <a:pt x="27" y="2"/>
                      <a:pt x="27" y="3"/>
                      <a:pt x="26" y="3"/>
                    </a:cubicBezTo>
                    <a:cubicBezTo>
                      <a:pt x="20" y="7"/>
                      <a:pt x="20" y="15"/>
                      <a:pt x="21" y="19"/>
                    </a:cubicBezTo>
                    <a:cubicBezTo>
                      <a:pt x="22" y="18"/>
                      <a:pt x="23" y="17"/>
                      <a:pt x="23" y="16"/>
                    </a:cubicBezTo>
                    <a:cubicBezTo>
                      <a:pt x="23" y="15"/>
                      <a:pt x="23" y="15"/>
                      <a:pt x="24" y="14"/>
                    </a:cubicBezTo>
                    <a:cubicBezTo>
                      <a:pt x="24" y="14"/>
                      <a:pt x="25" y="14"/>
                      <a:pt x="25" y="14"/>
                    </a:cubicBezTo>
                    <a:cubicBezTo>
                      <a:pt x="32" y="17"/>
                      <a:pt x="36" y="23"/>
                      <a:pt x="36" y="31"/>
                    </a:cubicBezTo>
                    <a:cubicBezTo>
                      <a:pt x="36" y="41"/>
                      <a:pt x="28" y="49"/>
                      <a:pt x="18" y="49"/>
                    </a:cubicBezTo>
                    <a:close/>
                    <a:moveTo>
                      <a:pt x="18" y="6"/>
                    </a:moveTo>
                    <a:cubicBezTo>
                      <a:pt x="10" y="11"/>
                      <a:pt x="4" y="20"/>
                      <a:pt x="4" y="31"/>
                    </a:cubicBezTo>
                    <a:cubicBezTo>
                      <a:pt x="4" y="39"/>
                      <a:pt x="10" y="45"/>
                      <a:pt x="18" y="45"/>
                    </a:cubicBezTo>
                    <a:cubicBezTo>
                      <a:pt x="26" y="45"/>
                      <a:pt x="32" y="39"/>
                      <a:pt x="32" y="31"/>
                    </a:cubicBezTo>
                    <a:cubicBezTo>
                      <a:pt x="32" y="27"/>
                      <a:pt x="31" y="22"/>
                      <a:pt x="26" y="19"/>
                    </a:cubicBezTo>
                    <a:cubicBezTo>
                      <a:pt x="25" y="21"/>
                      <a:pt x="23" y="23"/>
                      <a:pt x="22" y="24"/>
                    </a:cubicBezTo>
                    <a:cubicBezTo>
                      <a:pt x="21" y="24"/>
                      <a:pt x="21" y="24"/>
                      <a:pt x="20" y="24"/>
                    </a:cubicBezTo>
                    <a:cubicBezTo>
                      <a:pt x="20" y="24"/>
                      <a:pt x="19" y="24"/>
                      <a:pt x="19" y="23"/>
                    </a:cubicBezTo>
                    <a:cubicBezTo>
                      <a:pt x="16" y="19"/>
                      <a:pt x="16" y="12"/>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3" name="Group 62">
            <a:extLst>
              <a:ext uri="{FF2B5EF4-FFF2-40B4-BE49-F238E27FC236}">
                <a16:creationId xmlns:a16="http://schemas.microsoft.com/office/drawing/2014/main" id="{1E43B121-299C-436A-AD5E-CE3851750E2C}"/>
              </a:ext>
            </a:extLst>
          </p:cNvPr>
          <p:cNvGrpSpPr/>
          <p:nvPr/>
        </p:nvGrpSpPr>
        <p:grpSpPr>
          <a:xfrm>
            <a:off x="716613" y="4834749"/>
            <a:ext cx="2106329" cy="215444"/>
            <a:chOff x="677511" y="4485188"/>
            <a:chExt cx="2106329" cy="215444"/>
          </a:xfrm>
        </p:grpSpPr>
        <p:sp>
          <p:nvSpPr>
            <p:cNvPr id="64" name="TextBox 63">
              <a:extLst>
                <a:ext uri="{FF2B5EF4-FFF2-40B4-BE49-F238E27FC236}">
                  <a16:creationId xmlns:a16="http://schemas.microsoft.com/office/drawing/2014/main" id="{8FAC6D44-1006-4D07-9DD9-030B754EDFCD}"/>
                </a:ext>
              </a:extLst>
            </p:cNvPr>
            <p:cNvSpPr txBox="1"/>
            <p:nvPr/>
          </p:nvSpPr>
          <p:spPr>
            <a:xfrm>
              <a:off x="1022550" y="4485188"/>
              <a:ext cx="1761290" cy="215444"/>
            </a:xfrm>
            <a:prstGeom prst="rect">
              <a:avLst/>
            </a:prstGeom>
            <a:noFill/>
            <a:ln w="6350">
              <a:noFill/>
              <a:prstDash val="dash"/>
            </a:ln>
          </p:spPr>
          <p:txBody>
            <a:bodyPr wrap="square" lIns="0" tIns="0" rIns="0" bIns="0" rtlCol="0" anchor="ctr">
              <a:spAutoFit/>
            </a:bodyPr>
            <a:lstStyle>
              <a:defPPr>
                <a:defRPr lang="en-US"/>
              </a:defPPr>
              <a:lvl1pPr>
                <a:defRPr sz="1400" b="1">
                  <a:solidFill>
                    <a:schemeClr val="accent1"/>
                  </a:solidFill>
                  <a:latin typeface="+mj-lt"/>
                </a:defRPr>
              </a:lvl1pPr>
            </a:lstStyle>
            <a:p>
              <a:r>
                <a:rPr lang="en-US" dirty="0"/>
                <a:t>Help</a:t>
              </a:r>
            </a:p>
          </p:txBody>
        </p:sp>
        <p:grpSp>
          <p:nvGrpSpPr>
            <p:cNvPr id="65" name="Group 64">
              <a:extLst>
                <a:ext uri="{FF2B5EF4-FFF2-40B4-BE49-F238E27FC236}">
                  <a16:creationId xmlns:a16="http://schemas.microsoft.com/office/drawing/2014/main" id="{0D983F85-5927-4C76-9F4F-D985E0DE5601}"/>
                </a:ext>
              </a:extLst>
            </p:cNvPr>
            <p:cNvGrpSpPr>
              <a:grpSpLocks noChangeAspect="1"/>
            </p:cNvGrpSpPr>
            <p:nvPr/>
          </p:nvGrpSpPr>
          <p:grpSpPr>
            <a:xfrm>
              <a:off x="677511" y="4495710"/>
              <a:ext cx="194400" cy="194400"/>
              <a:chOff x="-774700" y="4160838"/>
              <a:chExt cx="357187" cy="357187"/>
            </a:xfrm>
            <a:gradFill>
              <a:gsLst>
                <a:gs pos="0">
                  <a:schemeClr val="accent2"/>
                </a:gs>
                <a:gs pos="100000">
                  <a:schemeClr val="accent1"/>
                </a:gs>
              </a:gsLst>
              <a:lin ang="2700000" scaled="0"/>
            </a:gradFill>
          </p:grpSpPr>
          <p:sp>
            <p:nvSpPr>
              <p:cNvPr id="66" name="Freeform 82">
                <a:extLst>
                  <a:ext uri="{FF2B5EF4-FFF2-40B4-BE49-F238E27FC236}">
                    <a16:creationId xmlns:a16="http://schemas.microsoft.com/office/drawing/2014/main" id="{A3A772FF-D495-49BE-955B-256B381FC04D}"/>
                  </a:ext>
                </a:extLst>
              </p:cNvPr>
              <p:cNvSpPr>
                <a:spLocks noEditPoints="1"/>
              </p:cNvSpPr>
              <p:nvPr/>
            </p:nvSpPr>
            <p:spPr bwMode="auto">
              <a:xfrm>
                <a:off x="-774700" y="4160838"/>
                <a:ext cx="357187" cy="357187"/>
              </a:xfrm>
              <a:custGeom>
                <a:avLst/>
                <a:gdLst>
                  <a:gd name="T0" fmla="*/ 46 w 92"/>
                  <a:gd name="T1" fmla="*/ 92 h 92"/>
                  <a:gd name="T2" fmla="*/ 0 w 92"/>
                  <a:gd name="T3" fmla="*/ 46 h 92"/>
                  <a:gd name="T4" fmla="*/ 46 w 92"/>
                  <a:gd name="T5" fmla="*/ 0 h 92"/>
                  <a:gd name="T6" fmla="*/ 92 w 92"/>
                  <a:gd name="T7" fmla="*/ 46 h 92"/>
                  <a:gd name="T8" fmla="*/ 46 w 92"/>
                  <a:gd name="T9" fmla="*/ 92 h 92"/>
                  <a:gd name="T10" fmla="*/ 46 w 92"/>
                  <a:gd name="T11" fmla="*/ 4 h 92"/>
                  <a:gd name="T12" fmla="*/ 4 w 92"/>
                  <a:gd name="T13" fmla="*/ 46 h 92"/>
                  <a:gd name="T14" fmla="*/ 46 w 92"/>
                  <a:gd name="T15" fmla="*/ 88 h 92"/>
                  <a:gd name="T16" fmla="*/ 88 w 92"/>
                  <a:gd name="T17" fmla="*/ 46 h 92"/>
                  <a:gd name="T18" fmla="*/ 46 w 92"/>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21" y="92"/>
                      <a:pt x="0" y="71"/>
                      <a:pt x="0" y="46"/>
                    </a:cubicBezTo>
                    <a:cubicBezTo>
                      <a:pt x="0" y="21"/>
                      <a:pt x="21" y="0"/>
                      <a:pt x="46" y="0"/>
                    </a:cubicBezTo>
                    <a:cubicBezTo>
                      <a:pt x="71" y="0"/>
                      <a:pt x="92" y="21"/>
                      <a:pt x="92" y="46"/>
                    </a:cubicBezTo>
                    <a:cubicBezTo>
                      <a:pt x="92" y="71"/>
                      <a:pt x="71" y="92"/>
                      <a:pt x="46" y="92"/>
                    </a:cubicBezTo>
                    <a:close/>
                    <a:moveTo>
                      <a:pt x="46" y="4"/>
                    </a:moveTo>
                    <a:cubicBezTo>
                      <a:pt x="23" y="4"/>
                      <a:pt x="4" y="23"/>
                      <a:pt x="4" y="46"/>
                    </a:cubicBezTo>
                    <a:cubicBezTo>
                      <a:pt x="4" y="69"/>
                      <a:pt x="23" y="88"/>
                      <a:pt x="46" y="88"/>
                    </a:cubicBezTo>
                    <a:cubicBezTo>
                      <a:pt x="69" y="88"/>
                      <a:pt x="88" y="69"/>
                      <a:pt x="88" y="46"/>
                    </a:cubicBezTo>
                    <a:cubicBezTo>
                      <a:pt x="88" y="23"/>
                      <a:pt x="69" y="4"/>
                      <a:pt x="4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83">
                <a:extLst>
                  <a:ext uri="{FF2B5EF4-FFF2-40B4-BE49-F238E27FC236}">
                    <a16:creationId xmlns:a16="http://schemas.microsoft.com/office/drawing/2014/main" id="{FAB01211-1990-4E69-B3EB-C160710423D8}"/>
                  </a:ext>
                </a:extLst>
              </p:cNvPr>
              <p:cNvSpPr>
                <a:spLocks/>
              </p:cNvSpPr>
              <p:nvPr/>
            </p:nvSpPr>
            <p:spPr bwMode="auto">
              <a:xfrm>
                <a:off x="-650875" y="4246563"/>
                <a:ext cx="109537" cy="155575"/>
              </a:xfrm>
              <a:custGeom>
                <a:avLst/>
                <a:gdLst>
                  <a:gd name="T0" fmla="*/ 14 w 28"/>
                  <a:gd name="T1" fmla="*/ 40 h 40"/>
                  <a:gd name="T2" fmla="*/ 12 w 28"/>
                  <a:gd name="T3" fmla="*/ 38 h 40"/>
                  <a:gd name="T4" fmla="*/ 12 w 28"/>
                  <a:gd name="T5" fmla="*/ 26 h 40"/>
                  <a:gd name="T6" fmla="*/ 14 w 28"/>
                  <a:gd name="T7" fmla="*/ 24 h 40"/>
                  <a:gd name="T8" fmla="*/ 24 w 28"/>
                  <a:gd name="T9" fmla="*/ 14 h 40"/>
                  <a:gd name="T10" fmla="*/ 14 w 28"/>
                  <a:gd name="T11" fmla="*/ 4 h 40"/>
                  <a:gd name="T12" fmla="*/ 4 w 28"/>
                  <a:gd name="T13" fmla="*/ 14 h 40"/>
                  <a:gd name="T14" fmla="*/ 2 w 28"/>
                  <a:gd name="T15" fmla="*/ 16 h 40"/>
                  <a:gd name="T16" fmla="*/ 0 w 28"/>
                  <a:gd name="T17" fmla="*/ 14 h 40"/>
                  <a:gd name="T18" fmla="*/ 14 w 28"/>
                  <a:gd name="T19" fmla="*/ 0 h 40"/>
                  <a:gd name="T20" fmla="*/ 28 w 28"/>
                  <a:gd name="T21" fmla="*/ 14 h 40"/>
                  <a:gd name="T22" fmla="*/ 16 w 28"/>
                  <a:gd name="T23" fmla="*/ 28 h 40"/>
                  <a:gd name="T24" fmla="*/ 16 w 28"/>
                  <a:gd name="T25" fmla="*/ 38 h 40"/>
                  <a:gd name="T26" fmla="*/ 14 w 28"/>
                  <a:gd name="T2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0">
                    <a:moveTo>
                      <a:pt x="14" y="40"/>
                    </a:moveTo>
                    <a:cubicBezTo>
                      <a:pt x="13" y="40"/>
                      <a:pt x="12" y="39"/>
                      <a:pt x="12" y="38"/>
                    </a:cubicBezTo>
                    <a:cubicBezTo>
                      <a:pt x="12" y="26"/>
                      <a:pt x="12" y="26"/>
                      <a:pt x="12" y="26"/>
                    </a:cubicBezTo>
                    <a:cubicBezTo>
                      <a:pt x="12" y="25"/>
                      <a:pt x="13" y="24"/>
                      <a:pt x="14" y="24"/>
                    </a:cubicBezTo>
                    <a:cubicBezTo>
                      <a:pt x="20" y="24"/>
                      <a:pt x="24" y="20"/>
                      <a:pt x="24" y="14"/>
                    </a:cubicBezTo>
                    <a:cubicBezTo>
                      <a:pt x="24" y="8"/>
                      <a:pt x="20" y="4"/>
                      <a:pt x="14" y="4"/>
                    </a:cubicBezTo>
                    <a:cubicBezTo>
                      <a:pt x="8" y="4"/>
                      <a:pt x="4" y="8"/>
                      <a:pt x="4" y="14"/>
                    </a:cubicBezTo>
                    <a:cubicBezTo>
                      <a:pt x="4" y="15"/>
                      <a:pt x="3" y="16"/>
                      <a:pt x="2" y="16"/>
                    </a:cubicBezTo>
                    <a:cubicBezTo>
                      <a:pt x="1" y="16"/>
                      <a:pt x="0" y="15"/>
                      <a:pt x="0" y="14"/>
                    </a:cubicBezTo>
                    <a:cubicBezTo>
                      <a:pt x="0" y="6"/>
                      <a:pt x="6" y="0"/>
                      <a:pt x="14" y="0"/>
                    </a:cubicBezTo>
                    <a:cubicBezTo>
                      <a:pt x="22" y="0"/>
                      <a:pt x="28" y="6"/>
                      <a:pt x="28" y="14"/>
                    </a:cubicBezTo>
                    <a:cubicBezTo>
                      <a:pt x="28" y="21"/>
                      <a:pt x="23" y="27"/>
                      <a:pt x="16" y="28"/>
                    </a:cubicBezTo>
                    <a:cubicBezTo>
                      <a:pt x="16" y="38"/>
                      <a:pt x="16" y="38"/>
                      <a:pt x="16" y="38"/>
                    </a:cubicBezTo>
                    <a:cubicBezTo>
                      <a:pt x="16" y="39"/>
                      <a:pt x="15" y="40"/>
                      <a:pt x="1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84">
                <a:extLst>
                  <a:ext uri="{FF2B5EF4-FFF2-40B4-BE49-F238E27FC236}">
                    <a16:creationId xmlns:a16="http://schemas.microsoft.com/office/drawing/2014/main" id="{792F4A40-64DA-405F-8BE8-DA23294F0189}"/>
                  </a:ext>
                </a:extLst>
              </p:cNvPr>
              <p:cNvSpPr>
                <a:spLocks noChangeArrowheads="1"/>
              </p:cNvSpPr>
              <p:nvPr/>
            </p:nvSpPr>
            <p:spPr bwMode="auto">
              <a:xfrm>
                <a:off x="-611188" y="44164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9" name="Group 68">
            <a:extLst>
              <a:ext uri="{FF2B5EF4-FFF2-40B4-BE49-F238E27FC236}">
                <a16:creationId xmlns:a16="http://schemas.microsoft.com/office/drawing/2014/main" id="{C76103F1-84DB-4BC4-A08A-179ECE48E7B4}"/>
              </a:ext>
            </a:extLst>
          </p:cNvPr>
          <p:cNvGrpSpPr/>
          <p:nvPr/>
        </p:nvGrpSpPr>
        <p:grpSpPr>
          <a:xfrm>
            <a:off x="729187" y="5337238"/>
            <a:ext cx="2093755" cy="215444"/>
            <a:chOff x="690085" y="4968796"/>
            <a:chExt cx="2093755" cy="215444"/>
          </a:xfrm>
        </p:grpSpPr>
        <p:sp>
          <p:nvSpPr>
            <p:cNvPr id="70" name="TextBox 69">
              <a:extLst>
                <a:ext uri="{FF2B5EF4-FFF2-40B4-BE49-F238E27FC236}">
                  <a16:creationId xmlns:a16="http://schemas.microsoft.com/office/drawing/2014/main" id="{9BA22268-E04D-4C6D-84AF-1663A15143F0}"/>
                </a:ext>
              </a:extLst>
            </p:cNvPr>
            <p:cNvSpPr txBox="1"/>
            <p:nvPr/>
          </p:nvSpPr>
          <p:spPr>
            <a:xfrm>
              <a:off x="1022550" y="4968796"/>
              <a:ext cx="1761290" cy="215444"/>
            </a:xfrm>
            <a:prstGeom prst="rect">
              <a:avLst/>
            </a:prstGeom>
            <a:noFill/>
            <a:ln w="6350">
              <a:noFill/>
              <a:prstDash val="dash"/>
            </a:ln>
          </p:spPr>
          <p:txBody>
            <a:bodyPr wrap="square" lIns="0" tIns="0" rIns="0" bIns="0" rtlCol="0" anchor="ctr">
              <a:spAutoFit/>
            </a:bodyPr>
            <a:lstStyle/>
            <a:p>
              <a:r>
                <a:rPr lang="en-US" sz="1400" dirty="0">
                  <a:solidFill>
                    <a:schemeClr val="bg1"/>
                  </a:solidFill>
                </a:rPr>
                <a:t>Report history</a:t>
              </a:r>
            </a:p>
          </p:txBody>
        </p:sp>
        <p:grpSp>
          <p:nvGrpSpPr>
            <p:cNvPr id="71" name="Group 70">
              <a:extLst>
                <a:ext uri="{FF2B5EF4-FFF2-40B4-BE49-F238E27FC236}">
                  <a16:creationId xmlns:a16="http://schemas.microsoft.com/office/drawing/2014/main" id="{184F1FC5-49C1-4A7C-B420-C933245158F4}"/>
                </a:ext>
              </a:extLst>
            </p:cNvPr>
            <p:cNvGrpSpPr>
              <a:grpSpLocks noChangeAspect="1"/>
            </p:cNvGrpSpPr>
            <p:nvPr/>
          </p:nvGrpSpPr>
          <p:grpSpPr>
            <a:xfrm>
              <a:off x="690085" y="4969598"/>
              <a:ext cx="169252" cy="213840"/>
              <a:chOff x="-536575" y="4772025"/>
              <a:chExt cx="295274" cy="373063"/>
            </a:xfrm>
            <a:gradFill>
              <a:gsLst>
                <a:gs pos="0">
                  <a:schemeClr val="accent2"/>
                </a:gs>
                <a:gs pos="100000">
                  <a:schemeClr val="accent1"/>
                </a:gs>
              </a:gsLst>
              <a:lin ang="2700000" scaled="0"/>
            </a:gradFill>
          </p:grpSpPr>
          <p:sp>
            <p:nvSpPr>
              <p:cNvPr id="72" name="Freeform 88">
                <a:extLst>
                  <a:ext uri="{FF2B5EF4-FFF2-40B4-BE49-F238E27FC236}">
                    <a16:creationId xmlns:a16="http://schemas.microsoft.com/office/drawing/2014/main" id="{7942EAA2-6989-4AD9-9067-D3DE77B4A184}"/>
                  </a:ext>
                </a:extLst>
              </p:cNvPr>
              <p:cNvSpPr>
                <a:spLocks noEditPoints="1"/>
              </p:cNvSpPr>
              <p:nvPr/>
            </p:nvSpPr>
            <p:spPr bwMode="auto">
              <a:xfrm>
                <a:off x="-506413" y="4787900"/>
                <a:ext cx="265112" cy="247650"/>
              </a:xfrm>
              <a:custGeom>
                <a:avLst/>
                <a:gdLst>
                  <a:gd name="T0" fmla="*/ 66 w 68"/>
                  <a:gd name="T1" fmla="*/ 64 h 64"/>
                  <a:gd name="T2" fmla="*/ 14 w 68"/>
                  <a:gd name="T3" fmla="*/ 64 h 64"/>
                  <a:gd name="T4" fmla="*/ 12 w 68"/>
                  <a:gd name="T5" fmla="*/ 62 h 64"/>
                  <a:gd name="T6" fmla="*/ 19 w 68"/>
                  <a:gd name="T7" fmla="*/ 52 h 64"/>
                  <a:gd name="T8" fmla="*/ 2 w 68"/>
                  <a:gd name="T9" fmla="*/ 52 h 64"/>
                  <a:gd name="T10" fmla="*/ 0 w 68"/>
                  <a:gd name="T11" fmla="*/ 50 h 64"/>
                  <a:gd name="T12" fmla="*/ 0 w 68"/>
                  <a:gd name="T13" fmla="*/ 2 h 64"/>
                  <a:gd name="T14" fmla="*/ 2 w 68"/>
                  <a:gd name="T15" fmla="*/ 0 h 64"/>
                  <a:gd name="T16" fmla="*/ 30 w 68"/>
                  <a:gd name="T17" fmla="*/ 0 h 64"/>
                  <a:gd name="T18" fmla="*/ 32 w 68"/>
                  <a:gd name="T19" fmla="*/ 2 h 64"/>
                  <a:gd name="T20" fmla="*/ 32 w 68"/>
                  <a:gd name="T21" fmla="*/ 12 h 64"/>
                  <a:gd name="T22" fmla="*/ 66 w 68"/>
                  <a:gd name="T23" fmla="*/ 12 h 64"/>
                  <a:gd name="T24" fmla="*/ 68 w 68"/>
                  <a:gd name="T25" fmla="*/ 14 h 64"/>
                  <a:gd name="T26" fmla="*/ 68 w 68"/>
                  <a:gd name="T27" fmla="*/ 62 h 64"/>
                  <a:gd name="T28" fmla="*/ 66 w 68"/>
                  <a:gd name="T29" fmla="*/ 64 h 64"/>
                  <a:gd name="T30" fmla="*/ 16 w 68"/>
                  <a:gd name="T31" fmla="*/ 60 h 64"/>
                  <a:gd name="T32" fmla="*/ 64 w 68"/>
                  <a:gd name="T33" fmla="*/ 60 h 64"/>
                  <a:gd name="T34" fmla="*/ 64 w 68"/>
                  <a:gd name="T35" fmla="*/ 16 h 64"/>
                  <a:gd name="T36" fmla="*/ 30 w 68"/>
                  <a:gd name="T37" fmla="*/ 16 h 64"/>
                  <a:gd name="T38" fmla="*/ 28 w 68"/>
                  <a:gd name="T39" fmla="*/ 14 h 64"/>
                  <a:gd name="T40" fmla="*/ 28 w 68"/>
                  <a:gd name="T41" fmla="*/ 4 h 64"/>
                  <a:gd name="T42" fmla="*/ 4 w 68"/>
                  <a:gd name="T43" fmla="*/ 4 h 64"/>
                  <a:gd name="T44" fmla="*/ 4 w 68"/>
                  <a:gd name="T45" fmla="*/ 48 h 64"/>
                  <a:gd name="T46" fmla="*/ 30 w 68"/>
                  <a:gd name="T47" fmla="*/ 48 h 64"/>
                  <a:gd name="T48" fmla="*/ 32 w 68"/>
                  <a:gd name="T49" fmla="*/ 50 h 64"/>
                  <a:gd name="T50" fmla="*/ 30 w 68"/>
                  <a:gd name="T51" fmla="*/ 52 h 64"/>
                  <a:gd name="T52" fmla="*/ 16 w 68"/>
                  <a:gd name="T5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64">
                    <a:moveTo>
                      <a:pt x="66" y="64"/>
                    </a:moveTo>
                    <a:cubicBezTo>
                      <a:pt x="14" y="64"/>
                      <a:pt x="14" y="64"/>
                      <a:pt x="14" y="64"/>
                    </a:cubicBezTo>
                    <a:cubicBezTo>
                      <a:pt x="13" y="64"/>
                      <a:pt x="12" y="63"/>
                      <a:pt x="12" y="62"/>
                    </a:cubicBezTo>
                    <a:cubicBezTo>
                      <a:pt x="12" y="57"/>
                      <a:pt x="15" y="54"/>
                      <a:pt x="19" y="52"/>
                    </a:cubicBezTo>
                    <a:cubicBezTo>
                      <a:pt x="2" y="52"/>
                      <a:pt x="2" y="52"/>
                      <a:pt x="2" y="52"/>
                    </a:cubicBezTo>
                    <a:cubicBezTo>
                      <a:pt x="1" y="52"/>
                      <a:pt x="0" y="51"/>
                      <a:pt x="0" y="50"/>
                    </a:cubicBezTo>
                    <a:cubicBezTo>
                      <a:pt x="0" y="2"/>
                      <a:pt x="0" y="2"/>
                      <a:pt x="0" y="2"/>
                    </a:cubicBezTo>
                    <a:cubicBezTo>
                      <a:pt x="0" y="1"/>
                      <a:pt x="1" y="0"/>
                      <a:pt x="2" y="0"/>
                    </a:cubicBezTo>
                    <a:cubicBezTo>
                      <a:pt x="30" y="0"/>
                      <a:pt x="30" y="0"/>
                      <a:pt x="30" y="0"/>
                    </a:cubicBezTo>
                    <a:cubicBezTo>
                      <a:pt x="31" y="0"/>
                      <a:pt x="32" y="1"/>
                      <a:pt x="32" y="2"/>
                    </a:cubicBezTo>
                    <a:cubicBezTo>
                      <a:pt x="32" y="12"/>
                      <a:pt x="32" y="12"/>
                      <a:pt x="32" y="12"/>
                    </a:cubicBezTo>
                    <a:cubicBezTo>
                      <a:pt x="66" y="12"/>
                      <a:pt x="66" y="12"/>
                      <a:pt x="66" y="12"/>
                    </a:cubicBezTo>
                    <a:cubicBezTo>
                      <a:pt x="67" y="12"/>
                      <a:pt x="68" y="13"/>
                      <a:pt x="68" y="14"/>
                    </a:cubicBezTo>
                    <a:cubicBezTo>
                      <a:pt x="68" y="62"/>
                      <a:pt x="68" y="62"/>
                      <a:pt x="68" y="62"/>
                    </a:cubicBezTo>
                    <a:cubicBezTo>
                      <a:pt x="68" y="63"/>
                      <a:pt x="67" y="64"/>
                      <a:pt x="66" y="64"/>
                    </a:cubicBezTo>
                    <a:close/>
                    <a:moveTo>
                      <a:pt x="16" y="60"/>
                    </a:moveTo>
                    <a:cubicBezTo>
                      <a:pt x="64" y="60"/>
                      <a:pt x="64" y="60"/>
                      <a:pt x="64" y="60"/>
                    </a:cubicBezTo>
                    <a:cubicBezTo>
                      <a:pt x="64" y="16"/>
                      <a:pt x="64" y="16"/>
                      <a:pt x="64" y="16"/>
                    </a:cubicBezTo>
                    <a:cubicBezTo>
                      <a:pt x="30" y="16"/>
                      <a:pt x="30" y="16"/>
                      <a:pt x="30" y="16"/>
                    </a:cubicBezTo>
                    <a:cubicBezTo>
                      <a:pt x="29" y="16"/>
                      <a:pt x="28" y="15"/>
                      <a:pt x="28" y="14"/>
                    </a:cubicBezTo>
                    <a:cubicBezTo>
                      <a:pt x="28" y="4"/>
                      <a:pt x="28" y="4"/>
                      <a:pt x="28" y="4"/>
                    </a:cubicBezTo>
                    <a:cubicBezTo>
                      <a:pt x="4" y="4"/>
                      <a:pt x="4" y="4"/>
                      <a:pt x="4" y="4"/>
                    </a:cubicBezTo>
                    <a:cubicBezTo>
                      <a:pt x="4" y="48"/>
                      <a:pt x="4" y="48"/>
                      <a:pt x="4" y="48"/>
                    </a:cubicBezTo>
                    <a:cubicBezTo>
                      <a:pt x="30" y="48"/>
                      <a:pt x="30" y="48"/>
                      <a:pt x="30" y="48"/>
                    </a:cubicBezTo>
                    <a:cubicBezTo>
                      <a:pt x="31" y="48"/>
                      <a:pt x="32" y="49"/>
                      <a:pt x="32" y="50"/>
                    </a:cubicBezTo>
                    <a:cubicBezTo>
                      <a:pt x="32" y="51"/>
                      <a:pt x="31" y="52"/>
                      <a:pt x="30" y="52"/>
                    </a:cubicBezTo>
                    <a:cubicBezTo>
                      <a:pt x="27" y="53"/>
                      <a:pt x="18" y="55"/>
                      <a:pt x="1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89">
                <a:extLst>
                  <a:ext uri="{FF2B5EF4-FFF2-40B4-BE49-F238E27FC236}">
                    <a16:creationId xmlns:a16="http://schemas.microsoft.com/office/drawing/2014/main" id="{E8BD8F4D-C9C4-4027-81CB-81CC0386AC52}"/>
                  </a:ext>
                </a:extLst>
              </p:cNvPr>
              <p:cNvSpPr>
                <a:spLocks/>
              </p:cNvSpPr>
              <p:nvPr/>
            </p:nvSpPr>
            <p:spPr bwMode="auto">
              <a:xfrm>
                <a:off x="-396875" y="4833938"/>
                <a:ext cx="15875" cy="155575"/>
              </a:xfrm>
              <a:custGeom>
                <a:avLst/>
                <a:gdLst>
                  <a:gd name="T0" fmla="*/ 2 w 4"/>
                  <a:gd name="T1" fmla="*/ 40 h 40"/>
                  <a:gd name="T2" fmla="*/ 0 w 4"/>
                  <a:gd name="T3" fmla="*/ 38 h 40"/>
                  <a:gd name="T4" fmla="*/ 0 w 4"/>
                  <a:gd name="T5" fmla="*/ 2 h 40"/>
                  <a:gd name="T6" fmla="*/ 2 w 4"/>
                  <a:gd name="T7" fmla="*/ 0 h 40"/>
                  <a:gd name="T8" fmla="*/ 4 w 4"/>
                  <a:gd name="T9" fmla="*/ 2 h 40"/>
                  <a:gd name="T10" fmla="*/ 4 w 4"/>
                  <a:gd name="T11" fmla="*/ 38 h 40"/>
                  <a:gd name="T12" fmla="*/ 2 w 4"/>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40"/>
                    </a:moveTo>
                    <a:cubicBezTo>
                      <a:pt x="1" y="40"/>
                      <a:pt x="0" y="39"/>
                      <a:pt x="0" y="38"/>
                    </a:cubicBezTo>
                    <a:cubicBezTo>
                      <a:pt x="0" y="2"/>
                      <a:pt x="0" y="2"/>
                      <a:pt x="0" y="2"/>
                    </a:cubicBezTo>
                    <a:cubicBezTo>
                      <a:pt x="0" y="1"/>
                      <a:pt x="1" y="0"/>
                      <a:pt x="2" y="0"/>
                    </a:cubicBezTo>
                    <a:cubicBezTo>
                      <a:pt x="3" y="0"/>
                      <a:pt x="4" y="1"/>
                      <a:pt x="4" y="2"/>
                    </a:cubicBezTo>
                    <a:cubicBezTo>
                      <a:pt x="4" y="38"/>
                      <a:pt x="4" y="38"/>
                      <a:pt x="4" y="38"/>
                    </a:cubicBezTo>
                    <a:cubicBezTo>
                      <a:pt x="4" y="39"/>
                      <a:pt x="3"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90">
                <a:extLst>
                  <a:ext uri="{FF2B5EF4-FFF2-40B4-BE49-F238E27FC236}">
                    <a16:creationId xmlns:a16="http://schemas.microsoft.com/office/drawing/2014/main" id="{159328DE-2E41-4786-A8D9-A381D9CB4872}"/>
                  </a:ext>
                </a:extLst>
              </p:cNvPr>
              <p:cNvSpPr>
                <a:spLocks/>
              </p:cNvSpPr>
              <p:nvPr/>
            </p:nvSpPr>
            <p:spPr bwMode="auto">
              <a:xfrm>
                <a:off x="-536575" y="4772025"/>
                <a:ext cx="14287" cy="373063"/>
              </a:xfrm>
              <a:custGeom>
                <a:avLst/>
                <a:gdLst>
                  <a:gd name="T0" fmla="*/ 2 w 4"/>
                  <a:gd name="T1" fmla="*/ 96 h 96"/>
                  <a:gd name="T2" fmla="*/ 0 w 4"/>
                  <a:gd name="T3" fmla="*/ 94 h 96"/>
                  <a:gd name="T4" fmla="*/ 0 w 4"/>
                  <a:gd name="T5" fmla="*/ 2 h 96"/>
                  <a:gd name="T6" fmla="*/ 2 w 4"/>
                  <a:gd name="T7" fmla="*/ 0 h 96"/>
                  <a:gd name="T8" fmla="*/ 4 w 4"/>
                  <a:gd name="T9" fmla="*/ 2 h 96"/>
                  <a:gd name="T10" fmla="*/ 4 w 4"/>
                  <a:gd name="T11" fmla="*/ 94 h 96"/>
                  <a:gd name="T12" fmla="*/ 2 w 4"/>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4" h="96">
                    <a:moveTo>
                      <a:pt x="2" y="96"/>
                    </a:moveTo>
                    <a:cubicBezTo>
                      <a:pt x="1" y="96"/>
                      <a:pt x="0" y="95"/>
                      <a:pt x="0" y="94"/>
                    </a:cubicBezTo>
                    <a:cubicBezTo>
                      <a:pt x="0" y="2"/>
                      <a:pt x="0" y="2"/>
                      <a:pt x="0" y="2"/>
                    </a:cubicBezTo>
                    <a:cubicBezTo>
                      <a:pt x="0" y="1"/>
                      <a:pt x="1" y="0"/>
                      <a:pt x="2" y="0"/>
                    </a:cubicBezTo>
                    <a:cubicBezTo>
                      <a:pt x="3" y="0"/>
                      <a:pt x="4" y="1"/>
                      <a:pt x="4" y="2"/>
                    </a:cubicBezTo>
                    <a:cubicBezTo>
                      <a:pt x="4" y="94"/>
                      <a:pt x="4" y="94"/>
                      <a:pt x="4" y="94"/>
                    </a:cubicBezTo>
                    <a:cubicBezTo>
                      <a:pt x="4" y="95"/>
                      <a:pt x="3" y="96"/>
                      <a:pt x="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91">
                <a:extLst>
                  <a:ext uri="{FF2B5EF4-FFF2-40B4-BE49-F238E27FC236}">
                    <a16:creationId xmlns:a16="http://schemas.microsoft.com/office/drawing/2014/main" id="{4C5B68EC-C55D-4832-A38D-D2E513215763}"/>
                  </a:ext>
                </a:extLst>
              </p:cNvPr>
              <p:cNvSpPr>
                <a:spLocks noChangeArrowheads="1"/>
              </p:cNvSpPr>
              <p:nvPr/>
            </p:nvSpPr>
            <p:spPr bwMode="auto">
              <a:xfrm>
                <a:off x="-458788" y="4981575"/>
                <a:ext cx="14287"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6" name="Rectangle 75">
            <a:extLst>
              <a:ext uri="{FF2B5EF4-FFF2-40B4-BE49-F238E27FC236}">
                <a16:creationId xmlns:a16="http://schemas.microsoft.com/office/drawing/2014/main" id="{3BC1C22E-A88D-A64C-2CD0-B63AE6D7B62C}"/>
              </a:ext>
            </a:extLst>
          </p:cNvPr>
          <p:cNvSpPr/>
          <p:nvPr/>
        </p:nvSpPr>
        <p:spPr>
          <a:xfrm>
            <a:off x="376238" y="6308725"/>
            <a:ext cx="1502246" cy="168238"/>
          </a:xfrm>
          <a:prstGeom prst="rect">
            <a:avLst/>
          </a:prstGeom>
          <a:solidFill>
            <a:srgbClr val="0B10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76">
            <a:extLst>
              <a:ext uri="{FF2B5EF4-FFF2-40B4-BE49-F238E27FC236}">
                <a16:creationId xmlns:a16="http://schemas.microsoft.com/office/drawing/2014/main" id="{8C8FC00D-ACA0-850B-DC53-ADBB54BDCA36}"/>
              </a:ext>
            </a:extLst>
          </p:cNvPr>
          <p:cNvSpPr/>
          <p:nvPr/>
        </p:nvSpPr>
        <p:spPr>
          <a:xfrm>
            <a:off x="10986303" y="441767"/>
            <a:ext cx="798653" cy="243068"/>
          </a:xfrm>
          <a:prstGeom prst="rect">
            <a:avLst/>
          </a:prstGeom>
          <a:solidFill>
            <a:srgbClr val="090E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TextBox 79">
            <a:extLst>
              <a:ext uri="{FF2B5EF4-FFF2-40B4-BE49-F238E27FC236}">
                <a16:creationId xmlns:a16="http://schemas.microsoft.com/office/drawing/2014/main" id="{F71D1CCC-6EFE-0916-9662-7BCBD426F53E}"/>
              </a:ext>
            </a:extLst>
          </p:cNvPr>
          <p:cNvSpPr txBox="1"/>
          <p:nvPr/>
        </p:nvSpPr>
        <p:spPr>
          <a:xfrm>
            <a:off x="3154003" y="563301"/>
            <a:ext cx="7520650" cy="769441"/>
          </a:xfrm>
          <a:prstGeom prst="rect">
            <a:avLst/>
          </a:prstGeom>
          <a:noFill/>
        </p:spPr>
        <p:txBody>
          <a:bodyPr wrap="square">
            <a:spAutoFit/>
          </a:bodyPr>
          <a:lstStyle/>
          <a:p>
            <a:r>
              <a:rPr lang="en-US" sz="4000" b="1" dirty="0">
                <a:solidFill>
                  <a:schemeClr val="accent1"/>
                </a:solidFill>
                <a:latin typeface="+mj-lt"/>
              </a:rPr>
              <a:t>FUTURE</a:t>
            </a:r>
            <a:r>
              <a:rPr lang="en-US" sz="2800" b="1" dirty="0">
                <a:solidFill>
                  <a:schemeClr val="accent1"/>
                </a:solidFill>
                <a:latin typeface="+mj-lt"/>
              </a:rPr>
              <a:t> </a:t>
            </a:r>
            <a:r>
              <a:rPr lang="en-US" sz="4400" b="1" dirty="0">
                <a:solidFill>
                  <a:schemeClr val="accent1"/>
                </a:solidFill>
                <a:latin typeface="+mj-lt"/>
              </a:rPr>
              <a:t>ENHANCEMENT</a:t>
            </a:r>
            <a:endParaRPr lang="en-US" sz="2800" b="1" dirty="0">
              <a:solidFill>
                <a:schemeClr val="accent1"/>
              </a:solidFill>
              <a:latin typeface="+mj-lt"/>
            </a:endParaRPr>
          </a:p>
        </p:txBody>
      </p:sp>
      <p:grpSp>
        <p:nvGrpSpPr>
          <p:cNvPr id="81" name="Group 80">
            <a:extLst>
              <a:ext uri="{FF2B5EF4-FFF2-40B4-BE49-F238E27FC236}">
                <a16:creationId xmlns:a16="http://schemas.microsoft.com/office/drawing/2014/main" id="{6C558459-B75F-6683-4E05-9E66DACAD3C1}"/>
              </a:ext>
            </a:extLst>
          </p:cNvPr>
          <p:cNvGrpSpPr/>
          <p:nvPr/>
        </p:nvGrpSpPr>
        <p:grpSpPr>
          <a:xfrm>
            <a:off x="3310578" y="1438473"/>
            <a:ext cx="602457" cy="57150"/>
            <a:chOff x="10806101" y="5722143"/>
            <a:chExt cx="602457" cy="57150"/>
          </a:xfrm>
        </p:grpSpPr>
        <p:sp>
          <p:nvSpPr>
            <p:cNvPr id="82" name="Oval 81">
              <a:extLst>
                <a:ext uri="{FF2B5EF4-FFF2-40B4-BE49-F238E27FC236}">
                  <a16:creationId xmlns:a16="http://schemas.microsoft.com/office/drawing/2014/main" id="{EC226817-6260-C918-C281-9EB49019F62E}"/>
                </a:ext>
              </a:extLst>
            </p:cNvPr>
            <p:cNvSpPr/>
            <p:nvPr/>
          </p:nvSpPr>
          <p:spPr>
            <a:xfrm>
              <a:off x="11351408"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B23AD073-660B-4EA0-891C-98A3F788053A}"/>
                </a:ext>
              </a:extLst>
            </p:cNvPr>
            <p:cNvSpPr/>
            <p:nvPr/>
          </p:nvSpPr>
          <p:spPr>
            <a:xfrm>
              <a:off x="11169639" y="5722143"/>
              <a:ext cx="57150" cy="571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8F51F85D-DBB5-E890-17C9-7C55546A5B4F}"/>
                </a:ext>
              </a:extLst>
            </p:cNvPr>
            <p:cNvSpPr/>
            <p:nvPr/>
          </p:nvSpPr>
          <p:spPr>
            <a:xfrm>
              <a:off x="10987870"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8462118F-5748-1CBC-E674-6CE26A70459F}"/>
                </a:ext>
              </a:extLst>
            </p:cNvPr>
            <p:cNvSpPr/>
            <p:nvPr/>
          </p:nvSpPr>
          <p:spPr>
            <a:xfrm>
              <a:off x="10806101" y="5722143"/>
              <a:ext cx="57150" cy="57150"/>
            </a:xfrm>
            <a:prstGeom prst="ellips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6" name="TextBox 85">
            <a:extLst>
              <a:ext uri="{FF2B5EF4-FFF2-40B4-BE49-F238E27FC236}">
                <a16:creationId xmlns:a16="http://schemas.microsoft.com/office/drawing/2014/main" id="{2003BAFE-BF0C-EBE4-16FA-42232227E84E}"/>
              </a:ext>
            </a:extLst>
          </p:cNvPr>
          <p:cNvSpPr txBox="1"/>
          <p:nvPr/>
        </p:nvSpPr>
        <p:spPr>
          <a:xfrm>
            <a:off x="3310578" y="2812240"/>
            <a:ext cx="6574925" cy="1969770"/>
          </a:xfrm>
          <a:prstGeom prst="rect">
            <a:avLst/>
          </a:prstGeom>
          <a:noFill/>
        </p:spPr>
        <p:txBody>
          <a:bodyPr wrap="square" lIns="0" tIns="0" rIns="0" bIns="0" rtlCol="0">
            <a:spAutoFit/>
          </a:bodyPr>
          <a:lstStyle/>
          <a:p>
            <a:pPr marL="285750" indent="-285750" algn="l">
              <a:buFont typeface="Arial" panose="020B0604020202020204" pitchFamily="34" charset="0"/>
              <a:buChar char="•"/>
            </a:pPr>
            <a:r>
              <a:rPr lang="en-IN" sz="3200" dirty="0">
                <a:solidFill>
                  <a:schemeClr val="bg1"/>
                </a:solidFill>
              </a:rPr>
              <a:t>Create Customized Playlist</a:t>
            </a:r>
          </a:p>
          <a:p>
            <a:pPr marL="285750" indent="-285750" algn="l">
              <a:buFont typeface="Arial" panose="020B0604020202020204" pitchFamily="34" charset="0"/>
              <a:buChar char="•"/>
            </a:pPr>
            <a:r>
              <a:rPr lang="en-IN" sz="3200" dirty="0">
                <a:solidFill>
                  <a:schemeClr val="bg1"/>
                </a:solidFill>
              </a:rPr>
              <a:t>Watch Later Module</a:t>
            </a:r>
          </a:p>
          <a:p>
            <a:pPr marL="285750" indent="-285750" algn="l">
              <a:buFont typeface="Arial" panose="020B0604020202020204" pitchFamily="34" charset="0"/>
              <a:buChar char="•"/>
            </a:pPr>
            <a:r>
              <a:rPr lang="en-IN" sz="3200" dirty="0">
                <a:solidFill>
                  <a:schemeClr val="bg1"/>
                </a:solidFill>
              </a:rPr>
              <a:t>Share Video to other Platforms</a:t>
            </a:r>
          </a:p>
          <a:p>
            <a:pPr marL="285750" indent="-285750" algn="l">
              <a:buFont typeface="Arial" panose="020B0604020202020204" pitchFamily="34" charset="0"/>
              <a:buChar char="•"/>
            </a:pPr>
            <a:endParaRPr lang="en-IN" sz="3200" dirty="0">
              <a:solidFill>
                <a:schemeClr val="bg1"/>
              </a:solidFill>
            </a:endParaRPr>
          </a:p>
        </p:txBody>
      </p:sp>
    </p:spTree>
    <p:extLst>
      <p:ext uri="{BB962C8B-B14F-4D97-AF65-F5344CB8AC3E}">
        <p14:creationId xmlns:p14="http://schemas.microsoft.com/office/powerpoint/2010/main" val="2012743446"/>
      </p:ext>
    </p:extLst>
  </p:cSld>
  <p:clrMapOvr>
    <a:masterClrMapping/>
  </p:clrMapOvr>
  <p:transition spd="slow">
    <p:cover/>
  </p:transition>
</p:sld>
</file>

<file path=ppt/theme/theme1.xml><?xml version="1.0" encoding="utf-8"?>
<a:theme xmlns:a="http://schemas.openxmlformats.org/drawingml/2006/main" name="Office Theme">
  <a:themeElements>
    <a:clrScheme name="Custom 391">
      <a:dk1>
        <a:sysClr val="windowText" lastClr="000000"/>
      </a:dk1>
      <a:lt1>
        <a:sysClr val="window" lastClr="FFFFFF"/>
      </a:lt1>
      <a:dk2>
        <a:srgbClr val="44546A"/>
      </a:dk2>
      <a:lt2>
        <a:srgbClr val="E7E6E6"/>
      </a:lt2>
      <a:accent1>
        <a:srgbClr val="FE011C"/>
      </a:accent1>
      <a:accent2>
        <a:srgbClr val="89010E"/>
      </a:accent2>
      <a:accent3>
        <a:srgbClr val="A5A5A5"/>
      </a:accent3>
      <a:accent4>
        <a:srgbClr val="FFC000"/>
      </a:accent4>
      <a:accent5>
        <a:srgbClr val="5B9BD5"/>
      </a:accent5>
      <a:accent6>
        <a:srgbClr val="70AD47"/>
      </a:accent6>
      <a:hlink>
        <a:srgbClr val="0563C1"/>
      </a:hlink>
      <a:folHlink>
        <a:srgbClr val="954F72"/>
      </a:folHlink>
    </a:clrScheme>
    <a:fontScheme name="Custom 83">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0" tIns="0" rIns="0" bIns="0" rtlCol="0">
        <a:spAutoFit/>
      </a:bodyPr>
      <a:lstStyle>
        <a:defPPr algn="l">
          <a:defRPr dirty="0" smtClean="0">
            <a:solidFill>
              <a:schemeClr val="bg1"/>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618</Words>
  <Application>Microsoft Office PowerPoint</Application>
  <PresentationFormat>Widescreen</PresentationFormat>
  <Paragraphs>180</Paragraphs>
  <Slides>11</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Fierda Usiyah</dc:creator>
  <cp:lastModifiedBy>Arth Vala</cp:lastModifiedBy>
  <cp:revision>40</cp:revision>
  <dcterms:created xsi:type="dcterms:W3CDTF">2020-11-05T07:39:25Z</dcterms:created>
  <dcterms:modified xsi:type="dcterms:W3CDTF">2023-09-25T08:26:26Z</dcterms:modified>
</cp:coreProperties>
</file>

<file path=docProps/thumbnail.jpeg>
</file>